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13"/>
  </p:notesMasterIdLst>
  <p:sldIdLst>
    <p:sldId id="256" r:id="rId2"/>
    <p:sldId id="257" r:id="rId3"/>
    <p:sldId id="259" r:id="rId4"/>
    <p:sldId id="258" r:id="rId5"/>
    <p:sldId id="261" r:id="rId6"/>
    <p:sldId id="262" r:id="rId7"/>
    <p:sldId id="263" r:id="rId8"/>
    <p:sldId id="264" r:id="rId9"/>
    <p:sldId id="265" r:id="rId10"/>
    <p:sldId id="266" r:id="rId11"/>
    <p:sldId id="268" r:id="rId12"/>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aramond" panose="02020404030301010803"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Garamond" panose="02020404030301010803"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Garamond" panose="02020404030301010803"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Garamond" panose="02020404030301010803"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Garamond" panose="02020404030301010803" pitchFamily="18" charset="0"/>
        <a:ea typeface="+mn-ea"/>
        <a:cs typeface="+mn-cs"/>
      </a:defRPr>
    </a:lvl5pPr>
    <a:lvl6pPr marL="2286000" algn="l" defTabSz="914400" rtl="0" eaLnBrk="1" latinLnBrk="0" hangingPunct="1">
      <a:defRPr kern="1200">
        <a:solidFill>
          <a:schemeClr val="tx1"/>
        </a:solidFill>
        <a:latin typeface="Garamond" panose="02020404030301010803" pitchFamily="18" charset="0"/>
        <a:ea typeface="+mn-ea"/>
        <a:cs typeface="+mn-cs"/>
      </a:defRPr>
    </a:lvl6pPr>
    <a:lvl7pPr marL="2743200" algn="l" defTabSz="914400" rtl="0" eaLnBrk="1" latinLnBrk="0" hangingPunct="1">
      <a:defRPr kern="1200">
        <a:solidFill>
          <a:schemeClr val="tx1"/>
        </a:solidFill>
        <a:latin typeface="Garamond" panose="02020404030301010803" pitchFamily="18" charset="0"/>
        <a:ea typeface="+mn-ea"/>
        <a:cs typeface="+mn-cs"/>
      </a:defRPr>
    </a:lvl7pPr>
    <a:lvl8pPr marL="3200400" algn="l" defTabSz="914400" rtl="0" eaLnBrk="1" latinLnBrk="0" hangingPunct="1">
      <a:defRPr kern="1200">
        <a:solidFill>
          <a:schemeClr val="tx1"/>
        </a:solidFill>
        <a:latin typeface="Garamond" panose="02020404030301010803" pitchFamily="18" charset="0"/>
        <a:ea typeface="+mn-ea"/>
        <a:cs typeface="+mn-cs"/>
      </a:defRPr>
    </a:lvl8pPr>
    <a:lvl9pPr marL="3657600" algn="l" defTabSz="914400" rtl="0" eaLnBrk="1" latinLnBrk="0" hangingPunct="1">
      <a:defRPr kern="1200">
        <a:solidFill>
          <a:schemeClr val="tx1"/>
        </a:solidFill>
        <a:latin typeface="Garamond" panose="02020404030301010803"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532496-A417-42FA-BBA3-13BB988F9D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IN"/>
          </a:p>
        </p:txBody>
      </p:sp>
      <p:sp>
        <p:nvSpPr>
          <p:cNvPr id="3" name="Date Placeholder 2">
            <a:extLst>
              <a:ext uri="{FF2B5EF4-FFF2-40B4-BE49-F238E27FC236}">
                <a16:creationId xmlns:a16="http://schemas.microsoft.com/office/drawing/2014/main" id="{8E9BFBEE-75D3-48D4-92B5-6E16F8AC8BF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41F3E894-BE5F-4DB1-A401-F18B7ED18F6E}" type="datetimeFigureOut">
              <a:rPr lang="en-IN"/>
              <a:pPr>
                <a:defRPr/>
              </a:pPr>
              <a:t>15-06-2024</a:t>
            </a:fld>
            <a:endParaRPr lang="en-IN"/>
          </a:p>
        </p:txBody>
      </p:sp>
      <p:sp>
        <p:nvSpPr>
          <p:cNvPr id="4" name="Slide Image Placeholder 3">
            <a:extLst>
              <a:ext uri="{FF2B5EF4-FFF2-40B4-BE49-F238E27FC236}">
                <a16:creationId xmlns:a16="http://schemas.microsoft.com/office/drawing/2014/main" id="{223BBAB0-66C6-4146-BD82-FA4964DBD29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741CCB6A-2F64-42A5-829F-ACE72989742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03F011B0-C3F0-4A55-A022-5412A61623D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IN"/>
          </a:p>
        </p:txBody>
      </p:sp>
      <p:sp>
        <p:nvSpPr>
          <p:cNvPr id="7" name="Slide Number Placeholder 6">
            <a:extLst>
              <a:ext uri="{FF2B5EF4-FFF2-40B4-BE49-F238E27FC236}">
                <a16:creationId xmlns:a16="http://schemas.microsoft.com/office/drawing/2014/main" id="{736421C2-4FA7-475B-9EB4-4A431CA29D52}"/>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6EB1A18-7B2F-4C80-B2C9-38046062F293}"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DEFF65D6-A5B6-45A7-A603-D508536492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95146617-DB63-44DC-A605-0054FC1434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17412" name="Slide Number Placeholder 3">
            <a:extLst>
              <a:ext uri="{FF2B5EF4-FFF2-40B4-BE49-F238E27FC236}">
                <a16:creationId xmlns:a16="http://schemas.microsoft.com/office/drawing/2014/main" id="{0A6DC0D5-3EEE-4C24-977D-3B8D9ECDAB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5CC14D65-7515-47B8-BC43-49233E7BFF52}" type="slidenum">
              <a:rPr lang="en-IN" altLang="en-US">
                <a:latin typeface="Calibri" panose="020F0502020204030204" pitchFamily="34" charset="0"/>
              </a:rPr>
              <a:pPr fontAlgn="base">
                <a:spcBef>
                  <a:spcPct val="0"/>
                </a:spcBef>
                <a:spcAft>
                  <a:spcPct val="0"/>
                </a:spcAft>
              </a:pPr>
              <a:t>1</a:t>
            </a:fld>
            <a:endParaRPr lang="en-IN"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96E1062F-1607-46E1-AD97-2368DC23A0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337DBB7D-47A4-467A-A2F0-59E9EEC936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19460" name="Slide Number Placeholder 3">
            <a:extLst>
              <a:ext uri="{FF2B5EF4-FFF2-40B4-BE49-F238E27FC236}">
                <a16:creationId xmlns:a16="http://schemas.microsoft.com/office/drawing/2014/main" id="{637A266B-FF48-469E-9AAA-0340BE3D642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4799D0DE-4037-47AF-A369-1271F1106762}" type="slidenum">
              <a:rPr lang="en-IN" altLang="en-US">
                <a:latin typeface="Calibri" panose="020F0502020204030204" pitchFamily="34" charset="0"/>
              </a:rPr>
              <a:pPr fontAlgn="base">
                <a:spcBef>
                  <a:spcPct val="0"/>
                </a:spcBef>
                <a:spcAft>
                  <a:spcPct val="0"/>
                </a:spcAft>
              </a:pPr>
              <a:t>2</a:t>
            </a:fld>
            <a:endParaRPr lang="en-IN"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25A74A64-4CB2-4A02-8063-8F5A6D7513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7E98FC99-421B-4891-8912-911485B6E4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21508" name="Slide Number Placeholder 3">
            <a:extLst>
              <a:ext uri="{FF2B5EF4-FFF2-40B4-BE49-F238E27FC236}">
                <a16:creationId xmlns:a16="http://schemas.microsoft.com/office/drawing/2014/main" id="{BF0164C9-E616-4D5B-AA2B-29F2BA5C61B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A7A66FC8-36B9-4BF1-ABE6-33DA2ED7020C}" type="slidenum">
              <a:rPr lang="en-IN" altLang="en-US">
                <a:latin typeface="Calibri" panose="020F0502020204030204" pitchFamily="34" charset="0"/>
              </a:rPr>
              <a:pPr fontAlgn="base">
                <a:spcBef>
                  <a:spcPct val="0"/>
                </a:spcBef>
                <a:spcAft>
                  <a:spcPct val="0"/>
                </a:spcAft>
              </a:pPr>
              <a:t>3</a:t>
            </a:fld>
            <a:endParaRPr lang="en-IN"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E6423BA9-1176-4574-A09A-0EC55E71261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16677923-6671-43C4-A2A6-E4D293772C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23556" name="Slide Number Placeholder 3">
            <a:extLst>
              <a:ext uri="{FF2B5EF4-FFF2-40B4-BE49-F238E27FC236}">
                <a16:creationId xmlns:a16="http://schemas.microsoft.com/office/drawing/2014/main" id="{13F08E25-CCF9-439D-92FA-35AEBE760B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1D7A35B9-1A24-46AF-99D9-0644048CD378}" type="slidenum">
              <a:rPr lang="en-IN" altLang="en-US">
                <a:latin typeface="Calibri" panose="020F0502020204030204" pitchFamily="34" charset="0"/>
              </a:rPr>
              <a:pPr fontAlgn="base">
                <a:spcBef>
                  <a:spcPct val="0"/>
                </a:spcBef>
                <a:spcAft>
                  <a:spcPct val="0"/>
                </a:spcAft>
              </a:pPr>
              <a:t>4</a:t>
            </a:fld>
            <a:endParaRPr lang="en-IN"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4D923101-A1AB-496F-A668-3E2799C6DE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F8693578-CBBC-4982-971F-5F2F73AAF7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26628" name="Slide Number Placeholder 3">
            <a:extLst>
              <a:ext uri="{FF2B5EF4-FFF2-40B4-BE49-F238E27FC236}">
                <a16:creationId xmlns:a16="http://schemas.microsoft.com/office/drawing/2014/main" id="{B7559BFD-D3C1-4323-AFD9-9A9F9B2886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CC15B2D3-84F3-4496-B460-2F65B7213498}" type="slidenum">
              <a:rPr lang="en-IN" altLang="en-US">
                <a:latin typeface="Calibri" panose="020F0502020204030204" pitchFamily="34" charset="0"/>
              </a:rPr>
              <a:pPr fontAlgn="base">
                <a:spcBef>
                  <a:spcPct val="0"/>
                </a:spcBef>
                <a:spcAft>
                  <a:spcPct val="0"/>
                </a:spcAft>
              </a:pPr>
              <a:t>6</a:t>
            </a:fld>
            <a:endParaRPr lang="en-IN"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3427647F-023F-46D9-9D41-010D278B59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54F46CA5-C9DD-4464-954C-2339758228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29700" name="Slide Number Placeholder 3">
            <a:extLst>
              <a:ext uri="{FF2B5EF4-FFF2-40B4-BE49-F238E27FC236}">
                <a16:creationId xmlns:a16="http://schemas.microsoft.com/office/drawing/2014/main" id="{8F086326-37D2-45C6-B016-EAC7FC6E9C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1D06A9F8-03BC-4A81-A8CD-F3C7A194ACC1}" type="slidenum">
              <a:rPr lang="en-IN" altLang="en-US">
                <a:latin typeface="Calibri" panose="020F0502020204030204" pitchFamily="34" charset="0"/>
              </a:rPr>
              <a:pPr fontAlgn="base">
                <a:spcBef>
                  <a:spcPct val="0"/>
                </a:spcBef>
                <a:spcAft>
                  <a:spcPct val="0"/>
                </a:spcAft>
              </a:pPr>
              <a:t>8</a:t>
            </a:fld>
            <a:endParaRPr lang="en-IN"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id="{5BC0CF15-8A2C-421D-8932-28B08D846652}"/>
              </a:ext>
            </a:extLst>
          </p:cNvPr>
          <p:cNvGrpSpPr>
            <a:grpSpLocks/>
          </p:cNvGrpSpPr>
          <p:nvPr/>
        </p:nvGrpSpPr>
        <p:grpSpPr bwMode="auto">
          <a:xfrm>
            <a:off x="-17463" y="0"/>
            <a:ext cx="12231688" cy="6856413"/>
            <a:chOff x="-16934" y="0"/>
            <a:chExt cx="12231160" cy="6856214"/>
          </a:xfrm>
        </p:grpSpPr>
        <p:pic>
          <p:nvPicPr>
            <p:cNvPr id="5" name="Picture 12" descr="HD-PanelTitleR1.png">
              <a:extLst>
                <a:ext uri="{FF2B5EF4-FFF2-40B4-BE49-F238E27FC236}">
                  <a16:creationId xmlns:a16="http://schemas.microsoft.com/office/drawing/2014/main" id="{92C2857C-2579-40BE-8952-3111473ED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01B7A2-859E-421D-99C6-D6097A8E35FC}"/>
                </a:ext>
              </a:extLst>
            </p:cNvPr>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 name="Picture 14" descr="HDRibbonTitle-UniformTrim.png">
              <a:extLst>
                <a:ext uri="{FF2B5EF4-FFF2-40B4-BE49-F238E27FC236}">
                  <a16:creationId xmlns:a16="http://schemas.microsoft.com/office/drawing/2014/main" id="{741F6363-320F-4BAA-95D6-F6E371976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4" y="3147609"/>
              <a:ext cx="2478024" cy="6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descr="HDRibbonTitle-UniformTrim.png">
              <a:extLst>
                <a:ext uri="{FF2B5EF4-FFF2-40B4-BE49-F238E27FC236}">
                  <a16:creationId xmlns:a16="http://schemas.microsoft.com/office/drawing/2014/main" id="{DACB09D0-EF55-422D-AA5E-F1EBA6D7E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6202" y="3147609"/>
              <a:ext cx="2478024" cy="6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Straight Connector 8">
            <a:extLst>
              <a:ext uri="{FF2B5EF4-FFF2-40B4-BE49-F238E27FC236}">
                <a16:creationId xmlns:a16="http://schemas.microsoft.com/office/drawing/2014/main" id="{7690CA29-98F4-49A0-83B8-4E0D55618A1E}"/>
              </a:ext>
            </a:extLst>
          </p:cNvPr>
          <p:cNvCxnSpPr/>
          <p:nvPr/>
        </p:nvCxnSpPr>
        <p:spPr>
          <a:xfrm>
            <a:off x="2692400" y="3522663"/>
            <a:ext cx="681513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3">
            <a:extLst>
              <a:ext uri="{FF2B5EF4-FFF2-40B4-BE49-F238E27FC236}">
                <a16:creationId xmlns:a16="http://schemas.microsoft.com/office/drawing/2014/main" id="{DB0C75C5-CD2C-4586-9F3F-3CEF7E6CE828}"/>
              </a:ext>
            </a:extLst>
          </p:cNvPr>
          <p:cNvSpPr>
            <a:spLocks noGrp="1"/>
          </p:cNvSpPr>
          <p:nvPr>
            <p:ph type="dt" sz="half" idx="10"/>
          </p:nvPr>
        </p:nvSpPr>
        <p:spPr>
          <a:xfrm>
            <a:off x="7983538" y="5037138"/>
            <a:ext cx="896937" cy="279400"/>
          </a:xfrm>
        </p:spPr>
        <p:txBody>
          <a:bodyPr/>
          <a:lstStyle>
            <a:lvl1pPr>
              <a:defRPr/>
            </a:lvl1pPr>
          </a:lstStyle>
          <a:p>
            <a:pPr>
              <a:defRPr/>
            </a:pPr>
            <a:fld id="{F25C163C-0B21-4D69-B4D0-D33E68A86B16}" type="datetimeFigureOut">
              <a:rPr lang="en-US"/>
              <a:pPr>
                <a:defRPr/>
              </a:pPr>
              <a:t>6/15/2024</a:t>
            </a:fld>
            <a:endParaRPr lang="en-US" dirty="0"/>
          </a:p>
        </p:txBody>
      </p:sp>
      <p:sp>
        <p:nvSpPr>
          <p:cNvPr id="11" name="Footer Placeholder 4">
            <a:extLst>
              <a:ext uri="{FF2B5EF4-FFF2-40B4-BE49-F238E27FC236}">
                <a16:creationId xmlns:a16="http://schemas.microsoft.com/office/drawing/2014/main" id="{88B78E13-6210-4002-BB6A-3B8D1777A27A}"/>
              </a:ext>
            </a:extLst>
          </p:cNvPr>
          <p:cNvSpPr>
            <a:spLocks noGrp="1"/>
          </p:cNvSpPr>
          <p:nvPr>
            <p:ph type="ftr" sz="quarter" idx="11"/>
          </p:nvPr>
        </p:nvSpPr>
        <p:spPr>
          <a:xfrm>
            <a:off x="2692400" y="5037138"/>
            <a:ext cx="5214938" cy="279400"/>
          </a:xfrm>
        </p:spPr>
        <p:txBody>
          <a:bodyPr/>
          <a:lstStyle>
            <a:lvl1pPr>
              <a:defRPr/>
            </a:lvl1pPr>
          </a:lstStyle>
          <a:p>
            <a:pPr>
              <a:defRPr/>
            </a:pPr>
            <a:endParaRPr lang="en-US"/>
          </a:p>
        </p:txBody>
      </p:sp>
      <p:sp>
        <p:nvSpPr>
          <p:cNvPr id="12" name="Slide Number Placeholder 5">
            <a:extLst>
              <a:ext uri="{FF2B5EF4-FFF2-40B4-BE49-F238E27FC236}">
                <a16:creationId xmlns:a16="http://schemas.microsoft.com/office/drawing/2014/main" id="{ACD5297B-F5B9-43AA-80C4-544BA876F57F}"/>
              </a:ext>
            </a:extLst>
          </p:cNvPr>
          <p:cNvSpPr>
            <a:spLocks noGrp="1"/>
          </p:cNvSpPr>
          <p:nvPr>
            <p:ph type="sldNum" sz="quarter" idx="12"/>
          </p:nvPr>
        </p:nvSpPr>
        <p:spPr>
          <a:xfrm>
            <a:off x="8956675" y="5037138"/>
            <a:ext cx="550863" cy="279400"/>
          </a:xfrm>
        </p:spPr>
        <p:txBody>
          <a:bodyPr/>
          <a:lstStyle>
            <a:lvl1pPr>
              <a:defRPr/>
            </a:lvl1pPr>
          </a:lstStyle>
          <a:p>
            <a:pPr>
              <a:defRPr/>
            </a:pPr>
            <a:fld id="{E004B642-B930-4AF2-BB6B-B1277740641A}" type="slidenum">
              <a:rPr lang="en-US"/>
              <a:pPr>
                <a:defRPr/>
              </a:pPr>
              <a:t>‹#›</a:t>
            </a:fld>
            <a:endParaRPr lang="en-US" dirty="0"/>
          </a:p>
        </p:txBody>
      </p:sp>
    </p:spTree>
    <p:extLst>
      <p:ext uri="{BB962C8B-B14F-4D97-AF65-F5344CB8AC3E}">
        <p14:creationId xmlns:p14="http://schemas.microsoft.com/office/powerpoint/2010/main" val="2816480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2723F43-4878-440A-AF43-58199824E08D}"/>
              </a:ext>
            </a:extLst>
          </p:cNvPr>
          <p:cNvSpPr>
            <a:spLocks noGrp="1"/>
          </p:cNvSpPr>
          <p:nvPr>
            <p:ph type="dt" sz="half" idx="10"/>
          </p:nvPr>
        </p:nvSpPr>
        <p:spPr/>
        <p:txBody>
          <a:bodyPr/>
          <a:lstStyle>
            <a:lvl1pPr>
              <a:defRPr/>
            </a:lvl1pPr>
          </a:lstStyle>
          <a:p>
            <a:pPr>
              <a:defRPr/>
            </a:pPr>
            <a:fld id="{CBB4532B-295C-4DFF-8616-3496741444DC}" type="datetimeFigureOut">
              <a:rPr lang="en-US"/>
              <a:pPr>
                <a:defRPr/>
              </a:pPr>
              <a:t>6/15/2024</a:t>
            </a:fld>
            <a:endParaRPr lang="en-US" dirty="0"/>
          </a:p>
        </p:txBody>
      </p:sp>
      <p:sp>
        <p:nvSpPr>
          <p:cNvPr id="6" name="Footer Placeholder 4">
            <a:extLst>
              <a:ext uri="{FF2B5EF4-FFF2-40B4-BE49-F238E27FC236}">
                <a16:creationId xmlns:a16="http://schemas.microsoft.com/office/drawing/2014/main" id="{CC5D69F1-AB53-42DF-B5A7-22FA0BEE2BA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6C65136-AAD5-4BD0-A11F-C1EB11116553}"/>
              </a:ext>
            </a:extLst>
          </p:cNvPr>
          <p:cNvSpPr>
            <a:spLocks noGrp="1"/>
          </p:cNvSpPr>
          <p:nvPr>
            <p:ph type="sldNum" sz="quarter" idx="12"/>
          </p:nvPr>
        </p:nvSpPr>
        <p:spPr/>
        <p:txBody>
          <a:bodyPr/>
          <a:lstStyle>
            <a:lvl1pPr>
              <a:defRPr/>
            </a:lvl1pPr>
          </a:lstStyle>
          <a:p>
            <a:pPr>
              <a:defRPr/>
            </a:pPr>
            <a:fld id="{33415D33-4C6D-454B-9EEF-FCCC9DF17F5E}" type="slidenum">
              <a:rPr lang="en-US"/>
              <a:pPr>
                <a:defRPr/>
              </a:pPr>
              <a:t>‹#›</a:t>
            </a:fld>
            <a:endParaRPr lang="en-US" dirty="0"/>
          </a:p>
        </p:txBody>
      </p:sp>
    </p:spTree>
    <p:extLst>
      <p:ext uri="{BB962C8B-B14F-4D97-AF65-F5344CB8AC3E}">
        <p14:creationId xmlns:p14="http://schemas.microsoft.com/office/powerpoint/2010/main" val="3205077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08D3D5F-2ADE-400B-B633-3DB27C701A63}"/>
              </a:ext>
            </a:extLst>
          </p:cNvPr>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303868" y="982132"/>
            <a:ext cx="9592732" cy="2954868"/>
          </a:xfrm>
        </p:spPr>
        <p:txBody>
          <a:bodyP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2E2388F3-71E3-4261-8E92-D9A54BA5F789}"/>
              </a:ext>
            </a:extLst>
          </p:cNvPr>
          <p:cNvSpPr>
            <a:spLocks noGrp="1"/>
          </p:cNvSpPr>
          <p:nvPr>
            <p:ph type="dt" sz="half" idx="10"/>
          </p:nvPr>
        </p:nvSpPr>
        <p:spPr/>
        <p:txBody>
          <a:bodyPr/>
          <a:lstStyle>
            <a:lvl1pPr>
              <a:defRPr/>
            </a:lvl1pPr>
          </a:lstStyle>
          <a:p>
            <a:pPr>
              <a:defRPr/>
            </a:pPr>
            <a:fld id="{79A493E2-15F2-4BA8-AC79-4326EE13BAF1}" type="datetimeFigureOut">
              <a:rPr lang="en-US"/>
              <a:pPr>
                <a:defRPr/>
              </a:pPr>
              <a:t>6/15/2024</a:t>
            </a:fld>
            <a:endParaRPr lang="en-US" dirty="0"/>
          </a:p>
        </p:txBody>
      </p:sp>
      <p:sp>
        <p:nvSpPr>
          <p:cNvPr id="6" name="Footer Placeholder 4">
            <a:extLst>
              <a:ext uri="{FF2B5EF4-FFF2-40B4-BE49-F238E27FC236}">
                <a16:creationId xmlns:a16="http://schemas.microsoft.com/office/drawing/2014/main" id="{9A10A1CD-4403-4E82-9714-1A8E4E7BF57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AE22B38-8E20-4F88-A4A8-6635FE6F8EF0}"/>
              </a:ext>
            </a:extLst>
          </p:cNvPr>
          <p:cNvSpPr>
            <a:spLocks noGrp="1"/>
          </p:cNvSpPr>
          <p:nvPr>
            <p:ph type="sldNum" sz="quarter" idx="12"/>
          </p:nvPr>
        </p:nvSpPr>
        <p:spPr/>
        <p:txBody>
          <a:bodyPr/>
          <a:lstStyle>
            <a:lvl1pPr>
              <a:defRPr/>
            </a:lvl1pPr>
          </a:lstStyle>
          <a:p>
            <a:pPr>
              <a:defRPr/>
            </a:pPr>
            <a:fld id="{B68CC1D8-984E-462E-ACEC-9F8B5A4D7F4C}" type="slidenum">
              <a:rPr lang="en-US"/>
              <a:pPr>
                <a:defRPr/>
              </a:pPr>
              <a:t>‹#›</a:t>
            </a:fld>
            <a:endParaRPr lang="en-US" dirty="0"/>
          </a:p>
        </p:txBody>
      </p:sp>
    </p:spTree>
    <p:extLst>
      <p:ext uri="{BB962C8B-B14F-4D97-AF65-F5344CB8AC3E}">
        <p14:creationId xmlns:p14="http://schemas.microsoft.com/office/powerpoint/2010/main" val="2788251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CBE6D73A-54DB-4160-A599-BACCD579934A}"/>
              </a:ext>
            </a:extLst>
          </p:cNvPr>
          <p:cNvSpPr txBox="1">
            <a:spLocks noChangeArrowheads="1"/>
          </p:cNvSpPr>
          <p:nvPr/>
        </p:nvSpPr>
        <p:spPr bwMode="auto">
          <a:xfrm>
            <a:off x="862013" y="8794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eaLnBrk="1" hangingPunct="1"/>
            <a:r>
              <a:rPr lang="en-US" altLang="en-US" sz="8000"/>
              <a:t>“</a:t>
            </a:r>
          </a:p>
        </p:txBody>
      </p:sp>
      <p:sp>
        <p:nvSpPr>
          <p:cNvPr id="6" name="TextBox 12">
            <a:extLst>
              <a:ext uri="{FF2B5EF4-FFF2-40B4-BE49-F238E27FC236}">
                <a16:creationId xmlns:a16="http://schemas.microsoft.com/office/drawing/2014/main" id="{03CADE93-3D34-4333-AE3F-D33B24BF00D5}"/>
              </a:ext>
            </a:extLst>
          </p:cNvPr>
          <p:cNvSpPr txBox="1">
            <a:spLocks noChangeArrowheads="1"/>
          </p:cNvSpPr>
          <p:nvPr/>
        </p:nvSpPr>
        <p:spPr bwMode="auto">
          <a:xfrm>
            <a:off x="10599738" y="2827338"/>
            <a:ext cx="609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algn="r" eaLnBrk="1" hangingPunct="1"/>
            <a:r>
              <a:rPr lang="en-US" altLang="en-US" sz="8000"/>
              <a:t>”</a:t>
            </a:r>
          </a:p>
        </p:txBody>
      </p:sp>
      <p:cxnSp>
        <p:nvCxnSpPr>
          <p:cNvPr id="7" name="Straight Connector 6">
            <a:extLst>
              <a:ext uri="{FF2B5EF4-FFF2-40B4-BE49-F238E27FC236}">
                <a16:creationId xmlns:a16="http://schemas.microsoft.com/office/drawing/2014/main" id="{B46D0FDC-B9D9-4BA3-BE28-19B03330D7DA}"/>
              </a:ext>
            </a:extLst>
          </p:cNvPr>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370668"/>
          </a:xfrm>
        </p:spPr>
        <p:txBody>
          <a:bodyP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a:extLst>
              <a:ext uri="{FF2B5EF4-FFF2-40B4-BE49-F238E27FC236}">
                <a16:creationId xmlns:a16="http://schemas.microsoft.com/office/drawing/2014/main" id="{DE37B002-B4DE-4231-A1C6-4D383C678490}"/>
              </a:ext>
            </a:extLst>
          </p:cNvPr>
          <p:cNvSpPr>
            <a:spLocks noGrp="1"/>
          </p:cNvSpPr>
          <p:nvPr>
            <p:ph type="dt" sz="half" idx="14"/>
          </p:nvPr>
        </p:nvSpPr>
        <p:spPr/>
        <p:txBody>
          <a:bodyPr/>
          <a:lstStyle>
            <a:lvl1pPr>
              <a:defRPr/>
            </a:lvl1pPr>
          </a:lstStyle>
          <a:p>
            <a:pPr>
              <a:defRPr/>
            </a:pPr>
            <a:fld id="{14479967-DE4D-47F6-B291-9270EC9E21CD}" type="datetimeFigureOut">
              <a:rPr lang="en-US"/>
              <a:pPr>
                <a:defRPr/>
              </a:pPr>
              <a:t>6/15/2024</a:t>
            </a:fld>
            <a:endParaRPr lang="en-US" dirty="0"/>
          </a:p>
        </p:txBody>
      </p:sp>
      <p:sp>
        <p:nvSpPr>
          <p:cNvPr id="9" name="Footer Placeholder 4">
            <a:extLst>
              <a:ext uri="{FF2B5EF4-FFF2-40B4-BE49-F238E27FC236}">
                <a16:creationId xmlns:a16="http://schemas.microsoft.com/office/drawing/2014/main" id="{08A408BC-7236-49FB-A53A-B3B773CA3A1C}"/>
              </a:ext>
            </a:extLst>
          </p:cNvPr>
          <p:cNvSpPr>
            <a:spLocks noGrp="1"/>
          </p:cNvSpPr>
          <p:nvPr>
            <p:ph type="ftr" sz="quarter" idx="15"/>
          </p:nvPr>
        </p:nvSpPr>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50E12956-2ACA-4493-99C5-ED51C106FE9B}"/>
              </a:ext>
            </a:extLst>
          </p:cNvPr>
          <p:cNvSpPr>
            <a:spLocks noGrp="1"/>
          </p:cNvSpPr>
          <p:nvPr>
            <p:ph type="sldNum" sz="quarter" idx="16"/>
          </p:nvPr>
        </p:nvSpPr>
        <p:spPr/>
        <p:txBody>
          <a:bodyPr/>
          <a:lstStyle>
            <a:lvl1pPr>
              <a:defRPr/>
            </a:lvl1pPr>
          </a:lstStyle>
          <a:p>
            <a:pPr>
              <a:defRPr/>
            </a:pPr>
            <a:fld id="{1F27281C-79D4-4022-A26F-A8D25E0663F5}" type="slidenum">
              <a:rPr lang="en-US"/>
              <a:pPr>
                <a:defRPr/>
              </a:pPr>
              <a:t>‹#›</a:t>
            </a:fld>
            <a:endParaRPr lang="en-US" dirty="0"/>
          </a:p>
        </p:txBody>
      </p:sp>
    </p:spTree>
    <p:extLst>
      <p:ext uri="{BB962C8B-B14F-4D97-AF65-F5344CB8AC3E}">
        <p14:creationId xmlns:p14="http://schemas.microsoft.com/office/powerpoint/2010/main" val="1605494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D4C4A6-8988-404D-B01B-AC2C09DA88BB}"/>
              </a:ext>
            </a:extLst>
          </p:cNvPr>
          <p:cNvSpPr>
            <a:spLocks noGrp="1"/>
          </p:cNvSpPr>
          <p:nvPr>
            <p:ph type="dt" sz="half" idx="10"/>
          </p:nvPr>
        </p:nvSpPr>
        <p:spPr/>
        <p:txBody>
          <a:bodyPr/>
          <a:lstStyle>
            <a:lvl1pPr>
              <a:defRPr/>
            </a:lvl1pPr>
          </a:lstStyle>
          <a:p>
            <a:pPr>
              <a:defRPr/>
            </a:pPr>
            <a:fld id="{C4DEB3A5-BFF2-4A94-B7FD-41DEAC350421}" type="datetimeFigureOut">
              <a:rPr lang="en-US"/>
              <a:pPr>
                <a:defRPr/>
              </a:pPr>
              <a:t>6/15/2024</a:t>
            </a:fld>
            <a:endParaRPr lang="en-US" dirty="0"/>
          </a:p>
        </p:txBody>
      </p:sp>
      <p:sp>
        <p:nvSpPr>
          <p:cNvPr id="5" name="Footer Placeholder 4">
            <a:extLst>
              <a:ext uri="{FF2B5EF4-FFF2-40B4-BE49-F238E27FC236}">
                <a16:creationId xmlns:a16="http://schemas.microsoft.com/office/drawing/2014/main" id="{D0C25799-8D93-4D43-8ACE-B7788664CD1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119F32B-F5F8-4A85-8DFB-334B683729BB}"/>
              </a:ext>
            </a:extLst>
          </p:cNvPr>
          <p:cNvSpPr>
            <a:spLocks noGrp="1"/>
          </p:cNvSpPr>
          <p:nvPr>
            <p:ph type="sldNum" sz="quarter" idx="12"/>
          </p:nvPr>
        </p:nvSpPr>
        <p:spPr/>
        <p:txBody>
          <a:bodyPr/>
          <a:lstStyle>
            <a:lvl1pPr>
              <a:defRPr/>
            </a:lvl1pPr>
          </a:lstStyle>
          <a:p>
            <a:pPr>
              <a:defRPr/>
            </a:pPr>
            <a:fld id="{FA723E0E-1A0A-4C95-84E1-225B14C53A0B}" type="slidenum">
              <a:rPr lang="en-US"/>
              <a:pPr>
                <a:defRPr/>
              </a:pPr>
              <a:t>‹#›</a:t>
            </a:fld>
            <a:endParaRPr lang="en-US" dirty="0"/>
          </a:p>
        </p:txBody>
      </p:sp>
    </p:spTree>
    <p:extLst>
      <p:ext uri="{BB962C8B-B14F-4D97-AF65-F5344CB8AC3E}">
        <p14:creationId xmlns:p14="http://schemas.microsoft.com/office/powerpoint/2010/main" val="1092887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1085FF15-8D9E-46BF-8C6D-B323C783F15C}"/>
              </a:ext>
            </a:extLst>
          </p:cNvPr>
          <p:cNvSpPr txBox="1">
            <a:spLocks noChangeArrowheads="1"/>
          </p:cNvSpPr>
          <p:nvPr/>
        </p:nvSpPr>
        <p:spPr bwMode="auto">
          <a:xfrm>
            <a:off x="862013" y="8794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eaLnBrk="1" hangingPunct="1"/>
            <a:r>
              <a:rPr lang="en-US" altLang="en-US" sz="8000"/>
              <a:t>“</a:t>
            </a:r>
          </a:p>
        </p:txBody>
      </p:sp>
      <p:sp>
        <p:nvSpPr>
          <p:cNvPr id="6" name="TextBox 12">
            <a:extLst>
              <a:ext uri="{FF2B5EF4-FFF2-40B4-BE49-F238E27FC236}">
                <a16:creationId xmlns:a16="http://schemas.microsoft.com/office/drawing/2014/main" id="{38913B84-131E-4EE4-B1DB-DF2B6C513EBF}"/>
              </a:ext>
            </a:extLst>
          </p:cNvPr>
          <p:cNvSpPr txBox="1">
            <a:spLocks noChangeArrowheads="1"/>
          </p:cNvSpPr>
          <p:nvPr/>
        </p:nvSpPr>
        <p:spPr bwMode="auto">
          <a:xfrm>
            <a:off x="10599738" y="2598738"/>
            <a:ext cx="609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algn="r" eaLnBrk="1" hangingPunct="1"/>
            <a:r>
              <a:rPr lang="en-US" altLang="en-US" sz="8000"/>
              <a:t>”</a:t>
            </a:r>
          </a:p>
        </p:txBody>
      </p:sp>
      <p:cxnSp>
        <p:nvCxnSpPr>
          <p:cNvPr id="7" name="Straight Connector 6">
            <a:extLst>
              <a:ext uri="{FF2B5EF4-FFF2-40B4-BE49-F238E27FC236}">
                <a16:creationId xmlns:a16="http://schemas.microsoft.com/office/drawing/2014/main" id="{39C23692-C3DE-46E3-A2D8-495E0247F154}"/>
              </a:ext>
            </a:extLst>
          </p:cNvPr>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243668"/>
          </a:xfrm>
        </p:spPr>
        <p:txBody>
          <a:bodyP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a:extLst>
              <a:ext uri="{FF2B5EF4-FFF2-40B4-BE49-F238E27FC236}">
                <a16:creationId xmlns:a16="http://schemas.microsoft.com/office/drawing/2014/main" id="{D8AFA03B-21E1-4163-BA70-E1B909C6A28A}"/>
              </a:ext>
            </a:extLst>
          </p:cNvPr>
          <p:cNvSpPr>
            <a:spLocks noGrp="1"/>
          </p:cNvSpPr>
          <p:nvPr>
            <p:ph type="dt" sz="half" idx="14"/>
          </p:nvPr>
        </p:nvSpPr>
        <p:spPr/>
        <p:txBody>
          <a:bodyPr/>
          <a:lstStyle>
            <a:lvl1pPr>
              <a:defRPr/>
            </a:lvl1pPr>
          </a:lstStyle>
          <a:p>
            <a:pPr>
              <a:defRPr/>
            </a:pPr>
            <a:fld id="{A77227EB-DE3C-4CD1-8A0A-58447DAA26F0}" type="datetimeFigureOut">
              <a:rPr lang="en-US"/>
              <a:pPr>
                <a:defRPr/>
              </a:pPr>
              <a:t>6/15/2024</a:t>
            </a:fld>
            <a:endParaRPr lang="en-US" dirty="0"/>
          </a:p>
        </p:txBody>
      </p:sp>
      <p:sp>
        <p:nvSpPr>
          <p:cNvPr id="9" name="Footer Placeholder 4">
            <a:extLst>
              <a:ext uri="{FF2B5EF4-FFF2-40B4-BE49-F238E27FC236}">
                <a16:creationId xmlns:a16="http://schemas.microsoft.com/office/drawing/2014/main" id="{324B9DA6-4CD1-4E4E-9C17-1CE313BE9579}"/>
              </a:ext>
            </a:extLst>
          </p:cNvPr>
          <p:cNvSpPr>
            <a:spLocks noGrp="1"/>
          </p:cNvSpPr>
          <p:nvPr>
            <p:ph type="ftr" sz="quarter" idx="15"/>
          </p:nvPr>
        </p:nvSpPr>
        <p:spPr/>
        <p:txBody>
          <a:bodyPr/>
          <a:lstStyle>
            <a:lvl1pPr>
              <a:defRPr/>
            </a:lvl1pPr>
          </a:lstStyle>
          <a:p>
            <a:pPr>
              <a:defRPr/>
            </a:pPr>
            <a:endParaRPr lang="en-US"/>
          </a:p>
        </p:txBody>
      </p:sp>
      <p:sp>
        <p:nvSpPr>
          <p:cNvPr id="10" name="Slide Number Placeholder 5">
            <a:extLst>
              <a:ext uri="{FF2B5EF4-FFF2-40B4-BE49-F238E27FC236}">
                <a16:creationId xmlns:a16="http://schemas.microsoft.com/office/drawing/2014/main" id="{33B65155-F54B-42D4-94EC-91393916A25F}"/>
              </a:ext>
            </a:extLst>
          </p:cNvPr>
          <p:cNvSpPr>
            <a:spLocks noGrp="1"/>
          </p:cNvSpPr>
          <p:nvPr>
            <p:ph type="sldNum" sz="quarter" idx="16"/>
          </p:nvPr>
        </p:nvSpPr>
        <p:spPr/>
        <p:txBody>
          <a:bodyPr/>
          <a:lstStyle>
            <a:lvl1pPr>
              <a:defRPr/>
            </a:lvl1pPr>
          </a:lstStyle>
          <a:p>
            <a:pPr>
              <a:defRPr/>
            </a:pPr>
            <a:fld id="{5C251714-08F4-4911-970A-1EE297BEF7BF}" type="slidenum">
              <a:rPr lang="en-US"/>
              <a:pPr>
                <a:defRPr/>
              </a:pPr>
              <a:t>‹#›</a:t>
            </a:fld>
            <a:endParaRPr lang="en-US" dirty="0"/>
          </a:p>
        </p:txBody>
      </p:sp>
    </p:spTree>
    <p:extLst>
      <p:ext uri="{BB962C8B-B14F-4D97-AF65-F5344CB8AC3E}">
        <p14:creationId xmlns:p14="http://schemas.microsoft.com/office/powerpoint/2010/main" val="89430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128C724-67A3-417E-9064-86E3BD70F95F}"/>
              </a:ext>
            </a:extLst>
          </p:cNvPr>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982132"/>
            <a:ext cx="9609666" cy="2243668"/>
          </a:xfrm>
        </p:spPr>
        <p:txBody>
          <a:bodyPr rtlCol="0">
            <a:normAutofit/>
          </a:bodyPr>
          <a:lstStyle>
            <a:lvl1pPr>
              <a:defRPr lang="en-US" b="0" dirty="0"/>
            </a:lvl1pPr>
          </a:lstStyle>
          <a:p>
            <a:pPr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3164C656-F5DA-4021-B20A-CE6D848D004A}"/>
              </a:ext>
            </a:extLst>
          </p:cNvPr>
          <p:cNvSpPr>
            <a:spLocks noGrp="1"/>
          </p:cNvSpPr>
          <p:nvPr>
            <p:ph type="dt" sz="half" idx="14"/>
          </p:nvPr>
        </p:nvSpPr>
        <p:spPr/>
        <p:txBody>
          <a:bodyPr/>
          <a:lstStyle>
            <a:lvl1pPr>
              <a:defRPr/>
            </a:lvl1pPr>
          </a:lstStyle>
          <a:p>
            <a:pPr>
              <a:defRPr/>
            </a:pPr>
            <a:fld id="{4B8089F1-CF8C-4C7A-9849-7A0BAE3A14EA}" type="datetimeFigureOut">
              <a:rPr lang="en-US"/>
              <a:pPr>
                <a:defRPr/>
              </a:pPr>
              <a:t>6/15/2024</a:t>
            </a:fld>
            <a:endParaRPr lang="en-US" dirty="0"/>
          </a:p>
        </p:txBody>
      </p:sp>
      <p:sp>
        <p:nvSpPr>
          <p:cNvPr id="7" name="Footer Placeholder 4">
            <a:extLst>
              <a:ext uri="{FF2B5EF4-FFF2-40B4-BE49-F238E27FC236}">
                <a16:creationId xmlns:a16="http://schemas.microsoft.com/office/drawing/2014/main" id="{F8F83780-0A0F-4A56-B37B-7EF7584400A2}"/>
              </a:ext>
            </a:extLst>
          </p:cNvPr>
          <p:cNvSpPr>
            <a:spLocks noGrp="1"/>
          </p:cNvSpPr>
          <p:nvPr>
            <p:ph type="ftr" sz="quarter" idx="15"/>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7C0FD441-14CC-4E78-B8E7-BA8F624B229D}"/>
              </a:ext>
            </a:extLst>
          </p:cNvPr>
          <p:cNvSpPr>
            <a:spLocks noGrp="1"/>
          </p:cNvSpPr>
          <p:nvPr>
            <p:ph type="sldNum" sz="quarter" idx="16"/>
          </p:nvPr>
        </p:nvSpPr>
        <p:spPr/>
        <p:txBody>
          <a:bodyPr/>
          <a:lstStyle>
            <a:lvl1pPr>
              <a:defRPr/>
            </a:lvl1pPr>
          </a:lstStyle>
          <a:p>
            <a:pPr>
              <a:defRPr/>
            </a:pPr>
            <a:fld id="{25466FD1-7FF9-41DF-AB68-28923E4C603E}" type="slidenum">
              <a:rPr lang="en-US"/>
              <a:pPr>
                <a:defRPr/>
              </a:pPr>
              <a:t>‹#›</a:t>
            </a:fld>
            <a:endParaRPr lang="en-US" dirty="0"/>
          </a:p>
        </p:txBody>
      </p:sp>
    </p:spTree>
    <p:extLst>
      <p:ext uri="{BB962C8B-B14F-4D97-AF65-F5344CB8AC3E}">
        <p14:creationId xmlns:p14="http://schemas.microsoft.com/office/powerpoint/2010/main" val="3882299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378483C-DB34-425F-948B-FFB6B858A11E}"/>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1A0D3522-D4BF-4827-B1FB-67DC69BEE586}"/>
              </a:ext>
            </a:extLst>
          </p:cNvPr>
          <p:cNvSpPr>
            <a:spLocks noGrp="1"/>
          </p:cNvSpPr>
          <p:nvPr>
            <p:ph type="dt" sz="half" idx="10"/>
          </p:nvPr>
        </p:nvSpPr>
        <p:spPr/>
        <p:txBody>
          <a:bodyPr/>
          <a:lstStyle>
            <a:lvl1pPr>
              <a:defRPr/>
            </a:lvl1pPr>
          </a:lstStyle>
          <a:p>
            <a:pPr>
              <a:defRPr/>
            </a:pPr>
            <a:fld id="{31577439-9AAE-4178-A3BE-BEB70B582553}" type="datetimeFigureOut">
              <a:rPr lang="en-US"/>
              <a:pPr>
                <a:defRPr/>
              </a:pPr>
              <a:t>6/15/2024</a:t>
            </a:fld>
            <a:endParaRPr lang="en-US" dirty="0"/>
          </a:p>
        </p:txBody>
      </p:sp>
      <p:sp>
        <p:nvSpPr>
          <p:cNvPr id="6" name="Footer Placeholder 4">
            <a:extLst>
              <a:ext uri="{FF2B5EF4-FFF2-40B4-BE49-F238E27FC236}">
                <a16:creationId xmlns:a16="http://schemas.microsoft.com/office/drawing/2014/main" id="{66A0BAEB-4FF2-48B0-BD67-7C62977D492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4D2A555-AD99-4AD0-AF0E-A280A6802CAC}"/>
              </a:ext>
            </a:extLst>
          </p:cNvPr>
          <p:cNvSpPr>
            <a:spLocks noGrp="1"/>
          </p:cNvSpPr>
          <p:nvPr>
            <p:ph type="sldNum" sz="quarter" idx="12"/>
          </p:nvPr>
        </p:nvSpPr>
        <p:spPr/>
        <p:txBody>
          <a:bodyPr/>
          <a:lstStyle>
            <a:lvl1pPr>
              <a:defRPr/>
            </a:lvl1pPr>
          </a:lstStyle>
          <a:p>
            <a:pPr>
              <a:defRPr/>
            </a:pPr>
            <a:fld id="{8E6E9B59-0663-4A62-A448-B536489709CA}" type="slidenum">
              <a:rPr lang="en-US"/>
              <a:pPr>
                <a:defRPr/>
              </a:pPr>
              <a:t>‹#›</a:t>
            </a:fld>
            <a:endParaRPr lang="en-US" dirty="0"/>
          </a:p>
        </p:txBody>
      </p:sp>
    </p:spTree>
    <p:extLst>
      <p:ext uri="{BB962C8B-B14F-4D97-AF65-F5344CB8AC3E}">
        <p14:creationId xmlns:p14="http://schemas.microsoft.com/office/powerpoint/2010/main" val="33579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42A6BEF-F1D8-4549-8470-E1785FA55B96}"/>
              </a:ext>
            </a:extLst>
          </p:cNvPr>
          <p:cNvCxnSpPr/>
          <p:nvPr/>
        </p:nvCxnSpPr>
        <p:spPr>
          <a:xfrm>
            <a:off x="886460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5D6F4086-A38A-4E5C-9B68-2CBEEEEDD8A6}"/>
              </a:ext>
            </a:extLst>
          </p:cNvPr>
          <p:cNvSpPr>
            <a:spLocks noGrp="1"/>
          </p:cNvSpPr>
          <p:nvPr>
            <p:ph type="dt" sz="half" idx="10"/>
          </p:nvPr>
        </p:nvSpPr>
        <p:spPr/>
        <p:txBody>
          <a:bodyPr/>
          <a:lstStyle>
            <a:lvl1pPr>
              <a:defRPr/>
            </a:lvl1pPr>
          </a:lstStyle>
          <a:p>
            <a:pPr>
              <a:defRPr/>
            </a:pPr>
            <a:fld id="{D1D308DE-0ECC-41AE-85EA-D84EA56B4E4C}" type="datetimeFigureOut">
              <a:rPr lang="en-US"/>
              <a:pPr>
                <a:defRPr/>
              </a:pPr>
              <a:t>6/15/2024</a:t>
            </a:fld>
            <a:endParaRPr lang="en-US" dirty="0"/>
          </a:p>
        </p:txBody>
      </p:sp>
      <p:sp>
        <p:nvSpPr>
          <p:cNvPr id="6" name="Footer Placeholder 4">
            <a:extLst>
              <a:ext uri="{FF2B5EF4-FFF2-40B4-BE49-F238E27FC236}">
                <a16:creationId xmlns:a16="http://schemas.microsoft.com/office/drawing/2014/main" id="{79B71186-00A0-4B72-AB60-F7E726F92D7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093EA55-0C6F-4898-A01B-0F3946B951D5}"/>
              </a:ext>
            </a:extLst>
          </p:cNvPr>
          <p:cNvSpPr>
            <a:spLocks noGrp="1"/>
          </p:cNvSpPr>
          <p:nvPr>
            <p:ph type="sldNum" sz="quarter" idx="12"/>
          </p:nvPr>
        </p:nvSpPr>
        <p:spPr/>
        <p:txBody>
          <a:bodyPr/>
          <a:lstStyle>
            <a:lvl1pPr>
              <a:defRPr/>
            </a:lvl1pPr>
          </a:lstStyle>
          <a:p>
            <a:pPr>
              <a:defRPr/>
            </a:pPr>
            <a:fld id="{39FDFC50-5780-4F28-ABEE-7DA38E1DBD8D}" type="slidenum">
              <a:rPr lang="en-US"/>
              <a:pPr>
                <a:defRPr/>
              </a:pPr>
              <a:t>‹#›</a:t>
            </a:fld>
            <a:endParaRPr lang="en-US" dirty="0"/>
          </a:p>
        </p:txBody>
      </p:sp>
    </p:spTree>
    <p:extLst>
      <p:ext uri="{BB962C8B-B14F-4D97-AF65-F5344CB8AC3E}">
        <p14:creationId xmlns:p14="http://schemas.microsoft.com/office/powerpoint/2010/main" val="71254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3EE7331-291F-4855-A4E4-65F4919E60A6}"/>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FD2723B4-C98B-43A7-B2B6-5E54590D681E}"/>
              </a:ext>
            </a:extLst>
          </p:cNvPr>
          <p:cNvSpPr>
            <a:spLocks noGrp="1"/>
          </p:cNvSpPr>
          <p:nvPr>
            <p:ph type="dt" sz="half" idx="10"/>
          </p:nvPr>
        </p:nvSpPr>
        <p:spPr/>
        <p:txBody>
          <a:bodyPr/>
          <a:lstStyle>
            <a:lvl1pPr>
              <a:defRPr/>
            </a:lvl1pPr>
          </a:lstStyle>
          <a:p>
            <a:pPr>
              <a:defRPr/>
            </a:pPr>
            <a:fld id="{4DFBDEC8-EE84-4AE7-9225-CB699F7B91DE}" type="datetimeFigureOut">
              <a:rPr lang="en-US"/>
              <a:pPr>
                <a:defRPr/>
              </a:pPr>
              <a:t>6/15/2024</a:t>
            </a:fld>
            <a:endParaRPr lang="en-US" dirty="0"/>
          </a:p>
        </p:txBody>
      </p:sp>
      <p:sp>
        <p:nvSpPr>
          <p:cNvPr id="6" name="Footer Placeholder 4">
            <a:extLst>
              <a:ext uri="{FF2B5EF4-FFF2-40B4-BE49-F238E27FC236}">
                <a16:creationId xmlns:a16="http://schemas.microsoft.com/office/drawing/2014/main" id="{C4E67DCB-27FE-4129-AA33-31080E67BD3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D615FFA-EAF7-4EE0-91D1-9B50D3FB8F77}"/>
              </a:ext>
            </a:extLst>
          </p:cNvPr>
          <p:cNvSpPr>
            <a:spLocks noGrp="1"/>
          </p:cNvSpPr>
          <p:nvPr>
            <p:ph type="sldNum" sz="quarter" idx="12"/>
          </p:nvPr>
        </p:nvSpPr>
        <p:spPr/>
        <p:txBody>
          <a:bodyPr/>
          <a:lstStyle>
            <a:lvl1pPr>
              <a:defRPr/>
            </a:lvl1pPr>
          </a:lstStyle>
          <a:p>
            <a:pPr>
              <a:defRPr/>
            </a:pPr>
            <a:fld id="{8A2B696B-5E56-4E05-B245-05410A54E686}" type="slidenum">
              <a:rPr lang="en-US"/>
              <a:pPr>
                <a:defRPr/>
              </a:pPr>
              <a:t>‹#›</a:t>
            </a:fld>
            <a:endParaRPr lang="en-US" dirty="0"/>
          </a:p>
        </p:txBody>
      </p:sp>
    </p:spTree>
    <p:extLst>
      <p:ext uri="{BB962C8B-B14F-4D97-AF65-F5344CB8AC3E}">
        <p14:creationId xmlns:p14="http://schemas.microsoft.com/office/powerpoint/2010/main" val="2289563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F4EED3-1D19-4DD9-8C39-E53ED4D022CC}"/>
              </a:ext>
            </a:extLst>
          </p:cNvPr>
          <p:cNvCxnSpPr/>
          <p:nvPr/>
        </p:nvCxnSpPr>
        <p:spPr>
          <a:xfrm>
            <a:off x="2012950" y="3709988"/>
            <a:ext cx="81629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A657D434-D9F2-4CC6-B2C2-6BC45264FB74}"/>
              </a:ext>
            </a:extLst>
          </p:cNvPr>
          <p:cNvSpPr>
            <a:spLocks noGrp="1"/>
          </p:cNvSpPr>
          <p:nvPr>
            <p:ph type="dt" sz="half" idx="10"/>
          </p:nvPr>
        </p:nvSpPr>
        <p:spPr/>
        <p:txBody>
          <a:bodyPr/>
          <a:lstStyle>
            <a:lvl1pPr>
              <a:defRPr/>
            </a:lvl1pPr>
          </a:lstStyle>
          <a:p>
            <a:pPr>
              <a:defRPr/>
            </a:pPr>
            <a:fld id="{A696B7F5-5680-4B32-9341-C5B62D7DF304}" type="datetimeFigureOut">
              <a:rPr lang="en-US"/>
              <a:pPr>
                <a:defRPr/>
              </a:pPr>
              <a:t>6/15/2024</a:t>
            </a:fld>
            <a:endParaRPr lang="en-US" dirty="0"/>
          </a:p>
        </p:txBody>
      </p:sp>
      <p:sp>
        <p:nvSpPr>
          <p:cNvPr id="6" name="Footer Placeholder 4">
            <a:extLst>
              <a:ext uri="{FF2B5EF4-FFF2-40B4-BE49-F238E27FC236}">
                <a16:creationId xmlns:a16="http://schemas.microsoft.com/office/drawing/2014/main" id="{DFDA0095-A0B8-4626-B6BE-9D9DD18EDA9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CF38981-0CAC-4888-A004-3B02AB269CBE}"/>
              </a:ext>
            </a:extLst>
          </p:cNvPr>
          <p:cNvSpPr>
            <a:spLocks noGrp="1"/>
          </p:cNvSpPr>
          <p:nvPr>
            <p:ph type="sldNum" sz="quarter" idx="12"/>
          </p:nvPr>
        </p:nvSpPr>
        <p:spPr/>
        <p:txBody>
          <a:bodyPr/>
          <a:lstStyle>
            <a:lvl1pPr>
              <a:defRPr/>
            </a:lvl1pPr>
          </a:lstStyle>
          <a:p>
            <a:pPr>
              <a:defRPr/>
            </a:pPr>
            <a:fld id="{5C6FDF5A-84B3-496B-BB75-FE933211C5BE}" type="slidenum">
              <a:rPr lang="en-US"/>
              <a:pPr>
                <a:defRPr/>
              </a:pPr>
              <a:t>‹#›</a:t>
            </a:fld>
            <a:endParaRPr lang="en-US" dirty="0"/>
          </a:p>
        </p:txBody>
      </p:sp>
    </p:spTree>
    <p:extLst>
      <p:ext uri="{BB962C8B-B14F-4D97-AF65-F5344CB8AC3E}">
        <p14:creationId xmlns:p14="http://schemas.microsoft.com/office/powerpoint/2010/main" val="3201844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7440F6A-C540-492E-9DA6-473500A7FE1C}"/>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a:extLst>
              <a:ext uri="{FF2B5EF4-FFF2-40B4-BE49-F238E27FC236}">
                <a16:creationId xmlns:a16="http://schemas.microsoft.com/office/drawing/2014/main" id="{8AA758FB-5A16-45A5-BB41-A54C2C8C6AA6}"/>
              </a:ext>
            </a:extLst>
          </p:cNvPr>
          <p:cNvSpPr>
            <a:spLocks noGrp="1"/>
          </p:cNvSpPr>
          <p:nvPr>
            <p:ph type="dt" sz="half" idx="10"/>
          </p:nvPr>
        </p:nvSpPr>
        <p:spPr/>
        <p:txBody>
          <a:bodyPr/>
          <a:lstStyle>
            <a:lvl1pPr>
              <a:defRPr/>
            </a:lvl1pPr>
          </a:lstStyle>
          <a:p>
            <a:pPr>
              <a:defRPr/>
            </a:pPr>
            <a:fld id="{718FB5D7-0B12-484B-B9CB-BAA464D174D3}" type="datetimeFigureOut">
              <a:rPr lang="en-US"/>
              <a:pPr>
                <a:defRPr/>
              </a:pPr>
              <a:t>6/15/2024</a:t>
            </a:fld>
            <a:endParaRPr lang="en-US" dirty="0"/>
          </a:p>
        </p:txBody>
      </p:sp>
      <p:sp>
        <p:nvSpPr>
          <p:cNvPr id="7" name="Footer Placeholder 5">
            <a:extLst>
              <a:ext uri="{FF2B5EF4-FFF2-40B4-BE49-F238E27FC236}">
                <a16:creationId xmlns:a16="http://schemas.microsoft.com/office/drawing/2014/main" id="{CE01B3C9-1BA9-4FA5-BD58-9E37FFE4DFDA}"/>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69034366-EC33-4780-8296-E2115D40A73B}"/>
              </a:ext>
            </a:extLst>
          </p:cNvPr>
          <p:cNvSpPr>
            <a:spLocks noGrp="1"/>
          </p:cNvSpPr>
          <p:nvPr>
            <p:ph type="sldNum" sz="quarter" idx="12"/>
          </p:nvPr>
        </p:nvSpPr>
        <p:spPr/>
        <p:txBody>
          <a:bodyPr/>
          <a:lstStyle>
            <a:lvl1pPr>
              <a:defRPr/>
            </a:lvl1pPr>
          </a:lstStyle>
          <a:p>
            <a:pPr>
              <a:defRPr/>
            </a:pPr>
            <a:fld id="{C46F309C-C828-410A-AC64-D1D6ECE0CE72}" type="slidenum">
              <a:rPr lang="en-US"/>
              <a:pPr>
                <a:defRPr/>
              </a:pPr>
              <a:t>‹#›</a:t>
            </a:fld>
            <a:endParaRPr lang="en-US" dirty="0"/>
          </a:p>
        </p:txBody>
      </p:sp>
    </p:spTree>
    <p:extLst>
      <p:ext uri="{BB962C8B-B14F-4D97-AF65-F5344CB8AC3E}">
        <p14:creationId xmlns:p14="http://schemas.microsoft.com/office/powerpoint/2010/main" val="196482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F474D10-4006-4365-B413-735080303AE3}"/>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a:extLst>
              <a:ext uri="{FF2B5EF4-FFF2-40B4-BE49-F238E27FC236}">
                <a16:creationId xmlns:a16="http://schemas.microsoft.com/office/drawing/2014/main" id="{2DD6FC2C-6617-4EEF-81C8-8F376C78B3D6}"/>
              </a:ext>
            </a:extLst>
          </p:cNvPr>
          <p:cNvSpPr>
            <a:spLocks noGrp="1"/>
          </p:cNvSpPr>
          <p:nvPr>
            <p:ph type="dt" sz="half" idx="10"/>
          </p:nvPr>
        </p:nvSpPr>
        <p:spPr/>
        <p:txBody>
          <a:bodyPr/>
          <a:lstStyle>
            <a:lvl1pPr>
              <a:defRPr/>
            </a:lvl1pPr>
          </a:lstStyle>
          <a:p>
            <a:pPr>
              <a:defRPr/>
            </a:pPr>
            <a:fld id="{FAE122CE-2B4E-4FE4-B7D7-F1FE5953533C}" type="datetimeFigureOut">
              <a:rPr lang="en-US"/>
              <a:pPr>
                <a:defRPr/>
              </a:pPr>
              <a:t>6/15/2024</a:t>
            </a:fld>
            <a:endParaRPr lang="en-US" dirty="0"/>
          </a:p>
        </p:txBody>
      </p:sp>
      <p:sp>
        <p:nvSpPr>
          <p:cNvPr id="9" name="Footer Placeholder 7">
            <a:extLst>
              <a:ext uri="{FF2B5EF4-FFF2-40B4-BE49-F238E27FC236}">
                <a16:creationId xmlns:a16="http://schemas.microsoft.com/office/drawing/2014/main" id="{E8B943E6-91D6-47FC-8021-1F2148156DF0}"/>
              </a:ext>
            </a:extLst>
          </p:cNvPr>
          <p:cNvSpPr>
            <a:spLocks noGrp="1"/>
          </p:cNvSpPr>
          <p:nvPr>
            <p:ph type="ftr" sz="quarter" idx="11"/>
          </p:nvPr>
        </p:nvSpPr>
        <p:spPr/>
        <p:txBody>
          <a:bodyPr/>
          <a:lstStyle>
            <a:lvl1pPr>
              <a:defRPr/>
            </a:lvl1pPr>
          </a:lstStyle>
          <a:p>
            <a:pPr>
              <a:defRPr/>
            </a:pPr>
            <a:endParaRPr lang="en-US"/>
          </a:p>
        </p:txBody>
      </p:sp>
      <p:sp>
        <p:nvSpPr>
          <p:cNvPr id="10" name="Slide Number Placeholder 8">
            <a:extLst>
              <a:ext uri="{FF2B5EF4-FFF2-40B4-BE49-F238E27FC236}">
                <a16:creationId xmlns:a16="http://schemas.microsoft.com/office/drawing/2014/main" id="{7D677BA2-D8E6-49FB-8E7E-B9DA4528E661}"/>
              </a:ext>
            </a:extLst>
          </p:cNvPr>
          <p:cNvSpPr>
            <a:spLocks noGrp="1"/>
          </p:cNvSpPr>
          <p:nvPr>
            <p:ph type="sldNum" sz="quarter" idx="12"/>
          </p:nvPr>
        </p:nvSpPr>
        <p:spPr/>
        <p:txBody>
          <a:bodyPr/>
          <a:lstStyle>
            <a:lvl1pPr>
              <a:defRPr/>
            </a:lvl1pPr>
          </a:lstStyle>
          <a:p>
            <a:pPr>
              <a:defRPr/>
            </a:pPr>
            <a:fld id="{BD5D45ED-D5B6-4AAE-A4D9-F6C0FF43BC95}" type="slidenum">
              <a:rPr lang="en-US"/>
              <a:pPr>
                <a:defRPr/>
              </a:pPr>
              <a:t>‹#›</a:t>
            </a:fld>
            <a:endParaRPr lang="en-US" dirty="0"/>
          </a:p>
        </p:txBody>
      </p:sp>
    </p:spTree>
    <p:extLst>
      <p:ext uri="{BB962C8B-B14F-4D97-AF65-F5344CB8AC3E}">
        <p14:creationId xmlns:p14="http://schemas.microsoft.com/office/powerpoint/2010/main" val="3300842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32144E-7A56-47E3-8229-800A3520D473}"/>
              </a:ext>
            </a:extLst>
          </p:cNvPr>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a:extLst>
              <a:ext uri="{FF2B5EF4-FFF2-40B4-BE49-F238E27FC236}">
                <a16:creationId xmlns:a16="http://schemas.microsoft.com/office/drawing/2014/main" id="{27D458BD-B152-4D6A-9551-CC879A44E221}"/>
              </a:ext>
            </a:extLst>
          </p:cNvPr>
          <p:cNvSpPr>
            <a:spLocks noGrp="1"/>
          </p:cNvSpPr>
          <p:nvPr>
            <p:ph type="dt" sz="half" idx="10"/>
          </p:nvPr>
        </p:nvSpPr>
        <p:spPr/>
        <p:txBody>
          <a:bodyPr/>
          <a:lstStyle>
            <a:lvl1pPr>
              <a:defRPr/>
            </a:lvl1pPr>
          </a:lstStyle>
          <a:p>
            <a:pPr>
              <a:defRPr/>
            </a:pPr>
            <a:fld id="{0D590E16-1510-4E0B-98A4-705F4026752F}" type="datetimeFigureOut">
              <a:rPr lang="en-US"/>
              <a:pPr>
                <a:defRPr/>
              </a:pPr>
              <a:t>6/15/2024</a:t>
            </a:fld>
            <a:endParaRPr lang="en-US" dirty="0"/>
          </a:p>
        </p:txBody>
      </p:sp>
      <p:sp>
        <p:nvSpPr>
          <p:cNvPr id="5" name="Footer Placeholder 3">
            <a:extLst>
              <a:ext uri="{FF2B5EF4-FFF2-40B4-BE49-F238E27FC236}">
                <a16:creationId xmlns:a16="http://schemas.microsoft.com/office/drawing/2014/main" id="{DC8A7D6E-D24B-4DEA-9D91-546E0D6B584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4">
            <a:extLst>
              <a:ext uri="{FF2B5EF4-FFF2-40B4-BE49-F238E27FC236}">
                <a16:creationId xmlns:a16="http://schemas.microsoft.com/office/drawing/2014/main" id="{71F8011C-5FDB-493D-BC06-71491F906472}"/>
              </a:ext>
            </a:extLst>
          </p:cNvPr>
          <p:cNvSpPr>
            <a:spLocks noGrp="1"/>
          </p:cNvSpPr>
          <p:nvPr>
            <p:ph type="sldNum" sz="quarter" idx="12"/>
          </p:nvPr>
        </p:nvSpPr>
        <p:spPr/>
        <p:txBody>
          <a:bodyPr/>
          <a:lstStyle>
            <a:lvl1pPr>
              <a:defRPr/>
            </a:lvl1pPr>
          </a:lstStyle>
          <a:p>
            <a:pPr>
              <a:defRPr/>
            </a:pPr>
            <a:fld id="{9D296FA8-6058-4B08-BD8E-C8D4FCE7C27C}" type="slidenum">
              <a:rPr lang="en-US"/>
              <a:pPr>
                <a:defRPr/>
              </a:pPr>
              <a:t>‹#›</a:t>
            </a:fld>
            <a:endParaRPr lang="en-US" dirty="0"/>
          </a:p>
        </p:txBody>
      </p:sp>
    </p:spTree>
    <p:extLst>
      <p:ext uri="{BB962C8B-B14F-4D97-AF65-F5344CB8AC3E}">
        <p14:creationId xmlns:p14="http://schemas.microsoft.com/office/powerpoint/2010/main" val="837598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7761269-125D-460F-8A1E-1BD8DF400E4B}"/>
              </a:ext>
            </a:extLst>
          </p:cNvPr>
          <p:cNvSpPr>
            <a:spLocks noGrp="1"/>
          </p:cNvSpPr>
          <p:nvPr>
            <p:ph type="dt" sz="half" idx="10"/>
          </p:nvPr>
        </p:nvSpPr>
        <p:spPr/>
        <p:txBody>
          <a:bodyPr/>
          <a:lstStyle>
            <a:lvl1pPr>
              <a:defRPr/>
            </a:lvl1pPr>
          </a:lstStyle>
          <a:p>
            <a:pPr>
              <a:defRPr/>
            </a:pPr>
            <a:fld id="{99D4DD3F-F619-4A72-B32A-7EF3AD80DE5F}" type="datetimeFigureOut">
              <a:rPr lang="en-US"/>
              <a:pPr>
                <a:defRPr/>
              </a:pPr>
              <a:t>6/15/2024</a:t>
            </a:fld>
            <a:endParaRPr lang="en-US" dirty="0"/>
          </a:p>
        </p:txBody>
      </p:sp>
      <p:sp>
        <p:nvSpPr>
          <p:cNvPr id="3" name="Footer Placeholder 4">
            <a:extLst>
              <a:ext uri="{FF2B5EF4-FFF2-40B4-BE49-F238E27FC236}">
                <a16:creationId xmlns:a16="http://schemas.microsoft.com/office/drawing/2014/main" id="{AF14312C-B0B8-4D02-94F7-A9E95D82BD9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7F5A08D-BFDD-4DED-B7F3-16CA6FC9C90B}"/>
              </a:ext>
            </a:extLst>
          </p:cNvPr>
          <p:cNvSpPr>
            <a:spLocks noGrp="1"/>
          </p:cNvSpPr>
          <p:nvPr>
            <p:ph type="sldNum" sz="quarter" idx="12"/>
          </p:nvPr>
        </p:nvSpPr>
        <p:spPr/>
        <p:txBody>
          <a:bodyPr/>
          <a:lstStyle>
            <a:lvl1pPr>
              <a:defRPr/>
            </a:lvl1pPr>
          </a:lstStyle>
          <a:p>
            <a:pPr>
              <a:defRPr/>
            </a:pPr>
            <a:fld id="{CDDBA880-FD12-4D11-A210-74C6A589E032}" type="slidenum">
              <a:rPr lang="en-US"/>
              <a:pPr>
                <a:defRPr/>
              </a:pPr>
              <a:t>‹#›</a:t>
            </a:fld>
            <a:endParaRPr lang="en-US" dirty="0"/>
          </a:p>
        </p:txBody>
      </p:sp>
    </p:spTree>
    <p:extLst>
      <p:ext uri="{BB962C8B-B14F-4D97-AF65-F5344CB8AC3E}">
        <p14:creationId xmlns:p14="http://schemas.microsoft.com/office/powerpoint/2010/main" val="2078463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541801A-FB01-41FE-8B0B-DCE095756223}"/>
              </a:ext>
            </a:extLst>
          </p:cNvPr>
          <p:cNvCxnSpPr/>
          <p:nvPr/>
        </p:nvCxnSpPr>
        <p:spPr>
          <a:xfrm>
            <a:off x="1395413" y="2913063"/>
            <a:ext cx="35147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a16="http://schemas.microsoft.com/office/drawing/2014/main" id="{7742A86E-CCD6-46C2-837F-5E5541732CBF}"/>
              </a:ext>
            </a:extLst>
          </p:cNvPr>
          <p:cNvSpPr>
            <a:spLocks noGrp="1"/>
          </p:cNvSpPr>
          <p:nvPr>
            <p:ph type="dt" sz="half" idx="10"/>
          </p:nvPr>
        </p:nvSpPr>
        <p:spPr/>
        <p:txBody>
          <a:bodyPr/>
          <a:lstStyle>
            <a:lvl1pPr>
              <a:defRPr/>
            </a:lvl1pPr>
          </a:lstStyle>
          <a:p>
            <a:pPr>
              <a:defRPr/>
            </a:pPr>
            <a:fld id="{93C4D1D3-866F-4CBC-9D64-A6DD54C271C4}" type="datetimeFigureOut">
              <a:rPr lang="en-US"/>
              <a:pPr>
                <a:defRPr/>
              </a:pPr>
              <a:t>6/15/2024</a:t>
            </a:fld>
            <a:endParaRPr lang="en-US" dirty="0"/>
          </a:p>
        </p:txBody>
      </p:sp>
      <p:sp>
        <p:nvSpPr>
          <p:cNvPr id="7" name="Footer Placeholder 5">
            <a:extLst>
              <a:ext uri="{FF2B5EF4-FFF2-40B4-BE49-F238E27FC236}">
                <a16:creationId xmlns:a16="http://schemas.microsoft.com/office/drawing/2014/main" id="{54A01A2B-B13D-4BD3-B26D-1918CAF750C9}"/>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4706A697-9705-41EE-B299-DA37CD510A45}"/>
              </a:ext>
            </a:extLst>
          </p:cNvPr>
          <p:cNvSpPr>
            <a:spLocks noGrp="1"/>
          </p:cNvSpPr>
          <p:nvPr>
            <p:ph type="sldNum" sz="quarter" idx="12"/>
          </p:nvPr>
        </p:nvSpPr>
        <p:spPr/>
        <p:txBody>
          <a:bodyPr/>
          <a:lstStyle>
            <a:lvl1pPr>
              <a:defRPr/>
            </a:lvl1pPr>
          </a:lstStyle>
          <a:p>
            <a:pPr>
              <a:defRPr/>
            </a:pPr>
            <a:fld id="{01615650-528F-4A7F-819F-2DC34460E16A}" type="slidenum">
              <a:rPr lang="en-US"/>
              <a:pPr>
                <a:defRPr/>
              </a:pPr>
              <a:t>‹#›</a:t>
            </a:fld>
            <a:endParaRPr lang="en-US" dirty="0"/>
          </a:p>
        </p:txBody>
      </p:sp>
    </p:spTree>
    <p:extLst>
      <p:ext uri="{BB962C8B-B14F-4D97-AF65-F5344CB8AC3E}">
        <p14:creationId xmlns:p14="http://schemas.microsoft.com/office/powerpoint/2010/main" val="217480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295399" y="3255432"/>
            <a:ext cx="6241816"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D8D14ACB-AFD0-4374-8001-EB5D4A7B8C45}"/>
              </a:ext>
            </a:extLst>
          </p:cNvPr>
          <p:cNvSpPr>
            <a:spLocks noGrp="1"/>
          </p:cNvSpPr>
          <p:nvPr>
            <p:ph type="dt" sz="half" idx="10"/>
          </p:nvPr>
        </p:nvSpPr>
        <p:spPr/>
        <p:txBody>
          <a:bodyPr/>
          <a:lstStyle>
            <a:lvl1pPr>
              <a:defRPr/>
            </a:lvl1pPr>
          </a:lstStyle>
          <a:p>
            <a:pPr>
              <a:defRPr/>
            </a:pPr>
            <a:fld id="{504C45F1-9A99-4F1A-91BB-CD0437734E31}" type="datetimeFigureOut">
              <a:rPr lang="en-US"/>
              <a:pPr>
                <a:defRPr/>
              </a:pPr>
              <a:t>6/15/2024</a:t>
            </a:fld>
            <a:endParaRPr lang="en-US" dirty="0"/>
          </a:p>
        </p:txBody>
      </p:sp>
      <p:sp>
        <p:nvSpPr>
          <p:cNvPr id="6" name="Footer Placeholder 4">
            <a:extLst>
              <a:ext uri="{FF2B5EF4-FFF2-40B4-BE49-F238E27FC236}">
                <a16:creationId xmlns:a16="http://schemas.microsoft.com/office/drawing/2014/main" id="{040CA988-3B3B-4DAC-A795-90301430861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1E9CA5D-7CAA-495A-91EF-4FC3A3EE403B}"/>
              </a:ext>
            </a:extLst>
          </p:cNvPr>
          <p:cNvSpPr>
            <a:spLocks noGrp="1"/>
          </p:cNvSpPr>
          <p:nvPr>
            <p:ph type="sldNum" sz="quarter" idx="12"/>
          </p:nvPr>
        </p:nvSpPr>
        <p:spPr/>
        <p:txBody>
          <a:bodyPr/>
          <a:lstStyle>
            <a:lvl1pPr>
              <a:defRPr/>
            </a:lvl1pPr>
          </a:lstStyle>
          <a:p>
            <a:pPr>
              <a:defRPr/>
            </a:pPr>
            <a:fld id="{DDC5DC85-BD9F-4D81-9377-DBF846E467F9}" type="slidenum">
              <a:rPr lang="en-US"/>
              <a:pPr>
                <a:defRPr/>
              </a:pPr>
              <a:t>‹#›</a:t>
            </a:fld>
            <a:endParaRPr lang="en-US" dirty="0"/>
          </a:p>
        </p:txBody>
      </p:sp>
    </p:spTree>
    <p:extLst>
      <p:ext uri="{BB962C8B-B14F-4D97-AF65-F5344CB8AC3E}">
        <p14:creationId xmlns:p14="http://schemas.microsoft.com/office/powerpoint/2010/main" val="619140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grpSp>
        <p:nvGrpSpPr>
          <p:cNvPr id="1026" name="Group 6">
            <a:extLst>
              <a:ext uri="{FF2B5EF4-FFF2-40B4-BE49-F238E27FC236}">
                <a16:creationId xmlns:a16="http://schemas.microsoft.com/office/drawing/2014/main" id="{CF64D260-9EA8-4BAD-9DD1-A8C8907E8588}"/>
              </a:ext>
            </a:extLst>
          </p:cNvPr>
          <p:cNvGrpSpPr>
            <a:grpSpLocks/>
          </p:cNvGrpSpPr>
          <p:nvPr/>
        </p:nvGrpSpPr>
        <p:grpSpPr bwMode="auto">
          <a:xfrm>
            <a:off x="-15875" y="0"/>
            <a:ext cx="12230100" cy="6856413"/>
            <a:chOff x="-15736" y="0"/>
            <a:chExt cx="12229962" cy="6856214"/>
          </a:xfrm>
        </p:grpSpPr>
        <p:pic>
          <p:nvPicPr>
            <p:cNvPr id="1032" name="Picture 7" descr="HD-PanelContent.png">
              <a:extLst>
                <a:ext uri="{FF2B5EF4-FFF2-40B4-BE49-F238E27FC236}">
                  <a16:creationId xmlns:a16="http://schemas.microsoft.com/office/drawing/2014/main" id="{24403DC9-4CDE-4BAD-BBF6-1492329C7F2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2188825" cy="685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D6EE677F-7EE9-454D-891E-CB1B439508D6}"/>
                </a:ext>
              </a:extLst>
            </p:cNvPr>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36" name="Picture 9" descr="HDRibbonContent-UniformTrim.png">
              <a:extLst>
                <a:ext uri="{FF2B5EF4-FFF2-40B4-BE49-F238E27FC236}">
                  <a16:creationId xmlns:a16="http://schemas.microsoft.com/office/drawing/2014/main" id="{237F44AF-AA7B-486D-A652-D5716C733D7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736" y="3153832"/>
              <a:ext cx="77724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0" descr="HDRibbonContent-UniformTrim.png">
              <a:extLst>
                <a:ext uri="{FF2B5EF4-FFF2-40B4-BE49-F238E27FC236}">
                  <a16:creationId xmlns:a16="http://schemas.microsoft.com/office/drawing/2014/main" id="{019614D5-89ED-4A5F-AB14-4DCE7D01BCD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436986" y="3153832"/>
              <a:ext cx="77724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7" name="Title Placeholder 1">
            <a:extLst>
              <a:ext uri="{FF2B5EF4-FFF2-40B4-BE49-F238E27FC236}">
                <a16:creationId xmlns:a16="http://schemas.microsoft.com/office/drawing/2014/main" id="{600B8796-48D1-4F80-ABBC-7ED4BB805B06}"/>
              </a:ext>
            </a:extLst>
          </p:cNvPr>
          <p:cNvSpPr>
            <a:spLocks noGrp="1" noChangeArrowheads="1"/>
          </p:cNvSpPr>
          <p:nvPr>
            <p:ph type="title"/>
          </p:nvPr>
        </p:nvSpPr>
        <p:spPr bwMode="auto">
          <a:xfrm>
            <a:off x="1295400" y="982663"/>
            <a:ext cx="9601200"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A5B37DD9-4FF2-4F0E-AA75-3EABDD9A17F6}"/>
              </a:ext>
            </a:extLst>
          </p:cNvPr>
          <p:cNvSpPr>
            <a:spLocks noGrp="1" noChangeArrowheads="1"/>
          </p:cNvSpPr>
          <p:nvPr>
            <p:ph type="body" idx="1"/>
          </p:nvPr>
        </p:nvSpPr>
        <p:spPr bwMode="auto">
          <a:xfrm>
            <a:off x="1295400" y="2557463"/>
            <a:ext cx="9601200"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79FB088-F97D-4F10-B4CC-C15DCB4A9548}"/>
              </a:ext>
            </a:extLst>
          </p:cNvPr>
          <p:cNvSpPr>
            <a:spLocks noGrp="1"/>
          </p:cNvSpPr>
          <p:nvPr>
            <p:ph type="dt" sz="half" idx="2"/>
          </p:nvPr>
        </p:nvSpPr>
        <p:spPr>
          <a:xfrm>
            <a:off x="8677275" y="5969000"/>
            <a:ext cx="1600200" cy="279400"/>
          </a:xfrm>
          <a:prstGeom prst="rect">
            <a:avLst/>
          </a:prstGeom>
        </p:spPr>
        <p:txBody>
          <a:bodyPr vert="horz" lIns="91440" tIns="45720" rIns="91440" bIns="45720" rtlCol="0" anchor="ctr"/>
          <a:lstStyle>
            <a:lvl1pPr algn="r" eaLnBrk="1" fontAlgn="auto" hangingPunct="1">
              <a:spcBef>
                <a:spcPts val="0"/>
              </a:spcBef>
              <a:spcAft>
                <a:spcPts val="0"/>
              </a:spcAft>
              <a:defRPr sz="1000" b="0" i="0" smtClean="0">
                <a:solidFill>
                  <a:schemeClr val="tx1"/>
                </a:solidFill>
                <a:effectLst/>
                <a:latin typeface="+mn-lt"/>
              </a:defRPr>
            </a:lvl1pPr>
          </a:lstStyle>
          <a:p>
            <a:pPr>
              <a:defRPr/>
            </a:pPr>
            <a:fld id="{3B0EBE37-74FD-44A0-928E-F2DA5C18C997}" type="datetimeFigureOut">
              <a:rPr lang="en-US"/>
              <a:pPr>
                <a:defRPr/>
              </a:pPr>
              <a:t>6/15/2024</a:t>
            </a:fld>
            <a:endParaRPr lang="en-US" dirty="0"/>
          </a:p>
        </p:txBody>
      </p:sp>
      <p:sp>
        <p:nvSpPr>
          <p:cNvPr id="5" name="Footer Placeholder 4">
            <a:extLst>
              <a:ext uri="{FF2B5EF4-FFF2-40B4-BE49-F238E27FC236}">
                <a16:creationId xmlns:a16="http://schemas.microsoft.com/office/drawing/2014/main" id="{A51B6730-488C-4327-BBFD-490A11EF4944}"/>
              </a:ext>
            </a:extLst>
          </p:cNvPr>
          <p:cNvSpPr>
            <a:spLocks noGrp="1"/>
          </p:cNvSpPr>
          <p:nvPr>
            <p:ph type="ftr" sz="quarter" idx="3"/>
          </p:nvPr>
        </p:nvSpPr>
        <p:spPr>
          <a:xfrm>
            <a:off x="1295400" y="5969000"/>
            <a:ext cx="7305675" cy="279400"/>
          </a:xfrm>
          <a:prstGeom prst="rect">
            <a:avLst/>
          </a:prstGeom>
        </p:spPr>
        <p:txBody>
          <a:bodyPr vert="horz" lIns="91440" tIns="45720" rIns="91440" bIns="45720" rtlCol="0" anchor="ctr"/>
          <a:lstStyle>
            <a:lvl1pPr algn="l" eaLnBrk="1" fontAlgn="auto" hangingPunct="1">
              <a:spcBef>
                <a:spcPts val="0"/>
              </a:spcBef>
              <a:spcAft>
                <a:spcPts val="0"/>
              </a:spcAft>
              <a:defRPr sz="1000" b="0" i="0" dirty="0">
                <a:solidFill>
                  <a:schemeClr val="tx1"/>
                </a:solidFill>
                <a:effectLst/>
                <a:latin typeface="+mn-lt"/>
              </a:defRPr>
            </a:lvl1pPr>
          </a:lstStyle>
          <a:p>
            <a:pPr>
              <a:defRPr/>
            </a:pPr>
            <a:endParaRPr lang="en-US"/>
          </a:p>
        </p:txBody>
      </p:sp>
      <p:sp>
        <p:nvSpPr>
          <p:cNvPr id="6" name="Slide Number Placeholder 5">
            <a:extLst>
              <a:ext uri="{FF2B5EF4-FFF2-40B4-BE49-F238E27FC236}">
                <a16:creationId xmlns:a16="http://schemas.microsoft.com/office/drawing/2014/main" id="{C0EC4A41-4FB3-4B32-947C-EDF396F7650D}"/>
              </a:ext>
            </a:extLst>
          </p:cNvPr>
          <p:cNvSpPr>
            <a:spLocks noGrp="1"/>
          </p:cNvSpPr>
          <p:nvPr>
            <p:ph type="sldNum" sz="quarter" idx="4"/>
          </p:nvPr>
        </p:nvSpPr>
        <p:spPr>
          <a:xfrm>
            <a:off x="10353675" y="5969000"/>
            <a:ext cx="542925" cy="279400"/>
          </a:xfrm>
          <a:prstGeom prst="rect">
            <a:avLst/>
          </a:prstGeom>
        </p:spPr>
        <p:txBody>
          <a:bodyPr vert="horz" lIns="91440" tIns="45720" rIns="91440" bIns="45720" rtlCol="0" anchor="ctr"/>
          <a:lstStyle>
            <a:lvl1pPr algn="r" eaLnBrk="1" fontAlgn="auto" hangingPunct="1">
              <a:spcBef>
                <a:spcPts val="0"/>
              </a:spcBef>
              <a:spcAft>
                <a:spcPts val="0"/>
              </a:spcAft>
              <a:defRPr sz="1000" b="0" i="0" smtClean="0">
                <a:solidFill>
                  <a:schemeClr val="tx1"/>
                </a:solidFill>
                <a:effectLst/>
                <a:latin typeface="+mn-lt"/>
              </a:defRPr>
            </a:lvl1pPr>
          </a:lstStyle>
          <a:p>
            <a:pPr>
              <a:defRPr/>
            </a:pPr>
            <a:fld id="{BC4B9CB8-03F0-4F95-99B7-A5BA60ADE21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71" r:id="rId7"/>
    <p:sldLayoutId id="2147483881" r:id="rId8"/>
    <p:sldLayoutId id="2147483872" r:id="rId9"/>
    <p:sldLayoutId id="2147483873" r:id="rId10"/>
    <p:sldLayoutId id="2147483882" r:id="rId11"/>
    <p:sldLayoutId id="2147483883" r:id="rId12"/>
    <p:sldLayoutId id="2147483874" r:id="rId13"/>
    <p:sldLayoutId id="2147483884" r:id="rId14"/>
    <p:sldLayoutId id="2147483885" r:id="rId15"/>
    <p:sldLayoutId id="2147483886" r:id="rId16"/>
    <p:sldLayoutId id="2147483887" r:id="rId17"/>
  </p:sldLayoutIdLst>
  <p:txStyles>
    <p:titleStyle>
      <a:lvl1pPr algn="ctr" defTabSz="457200" rtl="0" fontAlgn="base">
        <a:spcBef>
          <a:spcPct val="0"/>
        </a:spcBef>
        <a:spcAft>
          <a:spcPct val="0"/>
        </a:spcAft>
        <a:defRPr sz="4400" kern="1200">
          <a:ln w="3175" cmpd="sng">
            <a:noFill/>
          </a:ln>
          <a:solidFill>
            <a:srgbClr val="262626"/>
          </a:solidFill>
          <a:latin typeface="+mj-lt"/>
          <a:ea typeface="+mj-ea"/>
          <a:cs typeface="+mj-cs"/>
        </a:defRPr>
      </a:lvl1pPr>
      <a:lvl2pPr algn="ctr" defTabSz="457200" rtl="0" fontAlgn="base">
        <a:spcBef>
          <a:spcPct val="0"/>
        </a:spcBef>
        <a:spcAft>
          <a:spcPct val="0"/>
        </a:spcAft>
        <a:defRPr sz="4400">
          <a:solidFill>
            <a:srgbClr val="262626"/>
          </a:solidFill>
          <a:latin typeface="Garamond" panose="02020404030301010803" pitchFamily="18" charset="0"/>
        </a:defRPr>
      </a:lvl2pPr>
      <a:lvl3pPr algn="ctr" defTabSz="457200" rtl="0" fontAlgn="base">
        <a:spcBef>
          <a:spcPct val="0"/>
        </a:spcBef>
        <a:spcAft>
          <a:spcPct val="0"/>
        </a:spcAft>
        <a:defRPr sz="4400">
          <a:solidFill>
            <a:srgbClr val="262626"/>
          </a:solidFill>
          <a:latin typeface="Garamond" panose="02020404030301010803" pitchFamily="18" charset="0"/>
        </a:defRPr>
      </a:lvl3pPr>
      <a:lvl4pPr algn="ctr" defTabSz="457200" rtl="0" fontAlgn="base">
        <a:spcBef>
          <a:spcPct val="0"/>
        </a:spcBef>
        <a:spcAft>
          <a:spcPct val="0"/>
        </a:spcAft>
        <a:defRPr sz="4400">
          <a:solidFill>
            <a:srgbClr val="262626"/>
          </a:solidFill>
          <a:latin typeface="Garamond" panose="02020404030301010803" pitchFamily="18" charset="0"/>
        </a:defRPr>
      </a:lvl4pPr>
      <a:lvl5pPr algn="ctr" defTabSz="457200" rtl="0" fontAlgn="base">
        <a:spcBef>
          <a:spcPct val="0"/>
        </a:spcBef>
        <a:spcAft>
          <a:spcPct val="0"/>
        </a:spcAft>
        <a:defRPr sz="4400">
          <a:solidFill>
            <a:srgbClr val="262626"/>
          </a:solidFill>
          <a:latin typeface="Garamond" panose="02020404030301010803"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fontAlgn="base">
        <a:spcBef>
          <a:spcPct val="20000"/>
        </a:spcBef>
        <a:spcAft>
          <a:spcPts val="600"/>
        </a:spcAft>
        <a:buClr>
          <a:schemeClr val="accent1"/>
        </a:buClr>
        <a:buSzPct val="115000"/>
        <a:buFont typeface="Arial" panose="020B0604020202020204" pitchFamily="34" charset="0"/>
        <a:buChar char="•"/>
        <a:defRPr sz="2400" kern="1200">
          <a:solidFill>
            <a:srgbClr val="262626"/>
          </a:solidFill>
          <a:latin typeface="+mn-lt"/>
          <a:ea typeface="+mn-ea"/>
          <a:cs typeface="+mn-cs"/>
        </a:defRPr>
      </a:lvl1pPr>
      <a:lvl2pPr marL="742950" indent="-285750" algn="l" defTabSz="457200" rtl="0" fontAlgn="base">
        <a:spcBef>
          <a:spcPct val="20000"/>
        </a:spcBef>
        <a:spcAft>
          <a:spcPts val="600"/>
        </a:spcAft>
        <a:buClr>
          <a:schemeClr val="accent1"/>
        </a:buClr>
        <a:buSzPct val="115000"/>
        <a:buFont typeface="Arial" panose="020B0604020202020204" pitchFamily="34" charset="0"/>
        <a:buChar char="•"/>
        <a:defRPr sz="2000" kern="1200">
          <a:solidFill>
            <a:srgbClr val="262626"/>
          </a:solidFill>
          <a:latin typeface="+mn-lt"/>
          <a:ea typeface="+mn-ea"/>
          <a:cs typeface="+mn-cs"/>
        </a:defRPr>
      </a:lvl2pPr>
      <a:lvl3pPr marL="1200150" indent="-285750" algn="l" defTabSz="457200" rtl="0" fontAlgn="base">
        <a:spcBef>
          <a:spcPct val="20000"/>
        </a:spcBef>
        <a:spcAft>
          <a:spcPts val="600"/>
        </a:spcAft>
        <a:buClr>
          <a:schemeClr val="accent1"/>
        </a:buClr>
        <a:buSzPct val="115000"/>
        <a:buFont typeface="Arial" panose="020B0604020202020204" pitchFamily="34" charset="0"/>
        <a:buChar char="•"/>
        <a:defRPr kern="1200">
          <a:solidFill>
            <a:srgbClr val="262626"/>
          </a:solidFill>
          <a:latin typeface="+mn-lt"/>
          <a:ea typeface="+mn-ea"/>
          <a:cs typeface="+mn-cs"/>
        </a:defRPr>
      </a:lvl3pPr>
      <a:lvl4pPr marL="1543050" indent="-171450" algn="l" defTabSz="457200" rtl="0" fontAlgn="base">
        <a:spcBef>
          <a:spcPct val="20000"/>
        </a:spcBef>
        <a:spcAft>
          <a:spcPts val="600"/>
        </a:spcAft>
        <a:buClr>
          <a:schemeClr val="accent1"/>
        </a:buClr>
        <a:buSzPct val="115000"/>
        <a:buFont typeface="Arial" panose="020B0604020202020204" pitchFamily="34" charset="0"/>
        <a:buChar char="•"/>
        <a:defRPr sz="1600" kern="1200">
          <a:solidFill>
            <a:srgbClr val="262626"/>
          </a:solidFill>
          <a:latin typeface="+mn-lt"/>
          <a:ea typeface="+mn-ea"/>
          <a:cs typeface="+mn-cs"/>
        </a:defRPr>
      </a:lvl4pPr>
      <a:lvl5pPr marL="2000250" indent="-171450" algn="l" defTabSz="457200" rtl="0" fontAlgn="base">
        <a:spcBef>
          <a:spcPct val="20000"/>
        </a:spcBef>
        <a:spcAft>
          <a:spcPts val="600"/>
        </a:spcAft>
        <a:buClr>
          <a:schemeClr val="accent1"/>
        </a:buClr>
        <a:buSzPct val="115000"/>
        <a:buFont typeface="Arial" panose="020B0604020202020204" pitchFamily="34"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FF31-B1B3-427D-815E-DA9D2BB3D70C}"/>
              </a:ext>
            </a:extLst>
          </p:cNvPr>
          <p:cNvSpPr>
            <a:spLocks noGrp="1"/>
          </p:cNvSpPr>
          <p:nvPr>
            <p:ph type="ctrTitle"/>
          </p:nvPr>
        </p:nvSpPr>
        <p:spPr>
          <a:xfrm>
            <a:off x="1524000" y="1770063"/>
            <a:ext cx="8204200" cy="1943100"/>
          </a:xfrm>
        </p:spPr>
        <p:txBody>
          <a:bodyPr rtlCol="0">
            <a:normAutofit/>
          </a:bodyPr>
          <a:lstStyle/>
          <a:p>
            <a:pPr fontAlgn="auto">
              <a:spcAft>
                <a:spcPts val="0"/>
              </a:spcAft>
              <a:defRPr/>
            </a:pPr>
            <a:r>
              <a:rPr lang="en-US" sz="4050" dirty="0">
                <a:solidFill>
                  <a:schemeClr val="tx1">
                    <a:lumMod val="85000"/>
                    <a:lumOff val="15000"/>
                  </a:schemeClr>
                </a:solidFill>
                <a:latin typeface="Tempus Sans ITC" panose="04020404030D07020202" pitchFamily="82" charset="0"/>
                <a:cs typeface="Times New Roman" panose="02020603050405020304" pitchFamily="18" charset="0"/>
              </a:rPr>
              <a:t>     </a:t>
            </a:r>
            <a:r>
              <a:rPr lang="en-US" sz="4050" dirty="0" err="1">
                <a:solidFill>
                  <a:schemeClr val="tx1">
                    <a:lumMod val="85000"/>
                    <a:lumOff val="15000"/>
                  </a:schemeClr>
                </a:solidFill>
                <a:latin typeface="Tempus Sans ITC" panose="04020404030D07020202" pitchFamily="82" charset="0"/>
                <a:cs typeface="Times New Roman" panose="02020603050405020304" pitchFamily="18" charset="0"/>
              </a:rPr>
              <a:t>Thirumalasetty</a:t>
            </a:r>
            <a:r>
              <a:rPr lang="en-US" sz="4050" dirty="0">
                <a:solidFill>
                  <a:schemeClr val="tx1">
                    <a:lumMod val="85000"/>
                    <a:lumOff val="15000"/>
                  </a:schemeClr>
                </a:solidFill>
                <a:latin typeface="Tempus Sans ITC" panose="04020404030D07020202" pitchFamily="82" charset="0"/>
                <a:cs typeface="Times New Roman" panose="02020603050405020304" pitchFamily="18" charset="0"/>
              </a:rPr>
              <a:t> Luhith  Paul     </a:t>
            </a:r>
            <a:br>
              <a:rPr lang="en-US" dirty="0">
                <a:solidFill>
                  <a:schemeClr val="tx1">
                    <a:lumMod val="85000"/>
                    <a:lumOff val="15000"/>
                  </a:schemeClr>
                </a:solidFill>
                <a:latin typeface="Tempus Sans ITC" panose="04020404030D07020202" pitchFamily="82" charset="0"/>
                <a:cs typeface="Times New Roman" panose="02020603050405020304" pitchFamily="18" charset="0"/>
              </a:rPr>
            </a:br>
            <a:endParaRPr lang="en-IN" dirty="0">
              <a:solidFill>
                <a:schemeClr val="tx1">
                  <a:lumMod val="85000"/>
                  <a:lumOff val="15000"/>
                </a:schemeClr>
              </a:solidFill>
              <a:latin typeface="Tempus Sans ITC" panose="04020404030D07020202" pitchFamily="82" charset="0"/>
              <a:cs typeface="Times New Roman" panose="02020603050405020304" pitchFamily="18" charset="0"/>
            </a:endParaRPr>
          </a:p>
        </p:txBody>
      </p:sp>
      <p:sp>
        <p:nvSpPr>
          <p:cNvPr id="5" name="Subtitle 4">
            <a:extLst>
              <a:ext uri="{FF2B5EF4-FFF2-40B4-BE49-F238E27FC236}">
                <a16:creationId xmlns:a16="http://schemas.microsoft.com/office/drawing/2014/main" id="{0E761EF6-0A10-4F5C-A3E9-AC2A3F33969F}"/>
              </a:ext>
            </a:extLst>
          </p:cNvPr>
          <p:cNvSpPr>
            <a:spLocks noGrp="1"/>
          </p:cNvSpPr>
          <p:nvPr>
            <p:ph type="subTitle" idx="1"/>
          </p:nvPr>
        </p:nvSpPr>
        <p:spPr>
          <a:xfrm>
            <a:off x="4495800" y="3968750"/>
            <a:ext cx="5399088" cy="1231900"/>
          </a:xfrm>
        </p:spPr>
        <p:txBody>
          <a:bodyPr rtlCol="0"/>
          <a:lstStyle/>
          <a:p>
            <a:pPr fontAlgn="auto">
              <a:buFont typeface="Arial"/>
              <a:buNone/>
              <a:defRPr/>
            </a:pPr>
            <a:r>
              <a:rPr lang="en-US" sz="4950" dirty="0">
                <a:latin typeface="Tempus Sans ITC" panose="04020404030D07020202" pitchFamily="82" charset="0"/>
              </a:rPr>
              <a:t>     Final project</a:t>
            </a:r>
          </a:p>
          <a:p>
            <a:pPr fontAlgn="auto">
              <a:buFont typeface="Arial"/>
              <a:buNone/>
              <a:defRPr/>
            </a:pPr>
            <a:endParaRPr lang="en-IN" sz="4950" dirty="0">
              <a:latin typeface="Tempus Sans ITC" panose="04020404030D07020202" pitchFamily="82" charset="0"/>
            </a:endParaRPr>
          </a:p>
        </p:txBody>
      </p:sp>
      <p:pic>
        <p:nvPicPr>
          <p:cNvPr id="18" name="Picture 17">
            <a:extLst>
              <a:ext uri="{FF2B5EF4-FFF2-40B4-BE49-F238E27FC236}">
                <a16:creationId xmlns:a16="http://schemas.microsoft.com/office/drawing/2014/main" id="{0EA659B0-B19E-464E-9C1A-EF63BDFF972F}"/>
              </a:ext>
            </a:extLst>
          </p:cNvPr>
          <p:cNvPicPr>
            <a:picLocks noChangeAspect="1"/>
          </p:cNvPicPr>
          <p:nvPr/>
        </p:nvPicPr>
        <p:blipFill>
          <a:blip r:embed="rId3"/>
          <a:stretch>
            <a:fillRect/>
          </a:stretch>
        </p:blipFill>
        <p:spPr>
          <a:xfrm>
            <a:off x="2576435" y="3547533"/>
            <a:ext cx="3049665" cy="1908407"/>
          </a:xfrm>
          <a:prstGeom prst="rect">
            <a:avLst/>
          </a:prstGeom>
          <a:effectLst>
            <a:softEdge rad="317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963C5A-854D-4758-AE7C-677821856711}"/>
              </a:ext>
            </a:extLst>
          </p:cNvPr>
          <p:cNvSpPr>
            <a:spLocks noGrp="1"/>
          </p:cNvSpPr>
          <p:nvPr>
            <p:ph type="title"/>
          </p:nvPr>
        </p:nvSpPr>
        <p:spPr>
          <a:xfrm>
            <a:off x="1293813" y="1389063"/>
            <a:ext cx="3717925" cy="947737"/>
          </a:xfrm>
        </p:spPr>
        <p:txBody>
          <a:bodyPr rtlCol="0">
            <a:normAutofit fontScale="90000"/>
          </a:bodyPr>
          <a:lstStyle/>
          <a:p>
            <a:pPr fontAlgn="auto">
              <a:spcAft>
                <a:spcPts val="0"/>
              </a:spcAft>
              <a:defRPr/>
            </a:pPr>
            <a:br>
              <a:rPr lang="en-IN" sz="4400" dirty="0">
                <a:solidFill>
                  <a:schemeClr val="tx1">
                    <a:lumMod val="85000"/>
                    <a:lumOff val="15000"/>
                  </a:schemeClr>
                </a:solidFill>
              </a:rPr>
            </a:br>
            <a:r>
              <a:rPr lang="en-IN" sz="4400" dirty="0">
                <a:solidFill>
                  <a:schemeClr val="tx1">
                    <a:lumMod val="85000"/>
                    <a:lumOff val="15000"/>
                  </a:schemeClr>
                </a:solidFill>
              </a:rPr>
              <a:t> </a:t>
            </a:r>
            <a:r>
              <a:rPr lang="en-IN" sz="4900" dirty="0">
                <a:solidFill>
                  <a:schemeClr val="accent3">
                    <a:lumMod val="75000"/>
                  </a:schemeClr>
                </a:solidFill>
              </a:rPr>
              <a:t>Modelling</a:t>
            </a:r>
            <a:endParaRPr lang="en-IN" sz="6000" dirty="0">
              <a:solidFill>
                <a:schemeClr val="accent3">
                  <a:lumMod val="75000"/>
                </a:schemeClr>
              </a:solidFill>
            </a:endParaRPr>
          </a:p>
        </p:txBody>
      </p:sp>
      <p:sp>
        <p:nvSpPr>
          <p:cNvPr id="6" name="Content Placeholder 5">
            <a:extLst>
              <a:ext uri="{FF2B5EF4-FFF2-40B4-BE49-F238E27FC236}">
                <a16:creationId xmlns:a16="http://schemas.microsoft.com/office/drawing/2014/main" id="{44E3B562-7637-459D-A031-4B3D6654A321}"/>
              </a:ext>
            </a:extLst>
          </p:cNvPr>
          <p:cNvSpPr>
            <a:spLocks noGrp="1"/>
          </p:cNvSpPr>
          <p:nvPr>
            <p:ph idx="1"/>
          </p:nvPr>
        </p:nvSpPr>
        <p:spPr>
          <a:xfrm>
            <a:off x="6172200" y="982663"/>
            <a:ext cx="5265738" cy="4892675"/>
          </a:xfrm>
        </p:spPr>
        <p:txBody>
          <a:bodyPr rtlCol="0">
            <a:normAutofit fontScale="70000" lnSpcReduction="20000"/>
          </a:bodyPr>
          <a:lstStyle/>
          <a:p>
            <a:pPr fontAlgn="auto">
              <a:buFont typeface="Wingdings" panose="05000000000000000000" pitchFamily="2" charset="2"/>
              <a:buChar char="v"/>
              <a:defRPr/>
            </a:pPr>
            <a:r>
              <a:rPr lang="en-US" b="1" dirty="0">
                <a:solidFill>
                  <a:schemeClr val="accent1">
                    <a:lumMod val="50000"/>
                  </a:schemeClr>
                </a:solidFill>
              </a:rPr>
              <a:t>Threat Modelling: </a:t>
            </a:r>
            <a:r>
              <a:rPr lang="en-US" dirty="0">
                <a:solidFill>
                  <a:schemeClr val="accent1">
                    <a:lumMod val="50000"/>
                  </a:schemeClr>
                </a:solidFill>
              </a:rPr>
              <a:t>Identifies potential threats, vulnerabilities, and attacks, including keyloggers.</a:t>
            </a:r>
          </a:p>
          <a:p>
            <a:pPr fontAlgn="auto">
              <a:buFont typeface="Wingdings" panose="05000000000000000000" pitchFamily="2" charset="2"/>
              <a:buChar char="v"/>
              <a:defRPr/>
            </a:pPr>
            <a:r>
              <a:rPr lang="en-US" b="1" dirty="0">
                <a:solidFill>
                  <a:schemeClr val="accent1">
                    <a:lumMod val="50000"/>
                  </a:schemeClr>
                </a:solidFill>
              </a:rPr>
              <a:t>Attack Trees: </a:t>
            </a:r>
            <a:r>
              <a:rPr lang="en-US" dirty="0">
                <a:solidFill>
                  <a:schemeClr val="accent1">
                    <a:lumMod val="50000"/>
                  </a:schemeClr>
                </a:solidFill>
              </a:rPr>
              <a:t>Visualizes the steps an attacker takes to achieve a goal, including keylogger deployment.</a:t>
            </a:r>
          </a:p>
          <a:p>
            <a:pPr fontAlgn="auto">
              <a:buFont typeface="Wingdings" panose="05000000000000000000" pitchFamily="2" charset="2"/>
              <a:buChar char="v"/>
              <a:defRPr/>
            </a:pPr>
            <a:r>
              <a:rPr lang="en-US" b="1" dirty="0">
                <a:solidFill>
                  <a:schemeClr val="accent1">
                    <a:lumMod val="50000"/>
                  </a:schemeClr>
                </a:solidFill>
              </a:rPr>
              <a:t>State Machines: </a:t>
            </a:r>
            <a:r>
              <a:rPr lang="en-US" dirty="0">
                <a:solidFill>
                  <a:schemeClr val="accent1">
                    <a:lumMod val="50000"/>
                  </a:schemeClr>
                </a:solidFill>
              </a:rPr>
              <a:t>Models the behavior of a keylogger, including its states, transitions, and actions.</a:t>
            </a:r>
          </a:p>
          <a:p>
            <a:pPr fontAlgn="auto">
              <a:buFont typeface="Wingdings" panose="05000000000000000000" pitchFamily="2" charset="2"/>
              <a:buChar char="v"/>
              <a:defRPr/>
            </a:pPr>
            <a:r>
              <a:rPr lang="en-US" b="1" dirty="0">
                <a:solidFill>
                  <a:schemeClr val="accent1">
                    <a:lumMod val="50000"/>
                  </a:schemeClr>
                </a:solidFill>
              </a:rPr>
              <a:t>Petri Nets:</a:t>
            </a:r>
            <a:r>
              <a:rPr lang="en-US" dirty="0">
                <a:solidFill>
                  <a:schemeClr val="accent1">
                    <a:lumMod val="50000"/>
                  </a:schemeClr>
                </a:solidFill>
              </a:rPr>
              <a:t> Represents the flow of data and control in a system, including keylogger interactions.</a:t>
            </a:r>
          </a:p>
          <a:p>
            <a:pPr fontAlgn="auto">
              <a:buFont typeface="Wingdings" panose="05000000000000000000" pitchFamily="2" charset="2"/>
              <a:buChar char="v"/>
              <a:defRPr/>
            </a:pPr>
            <a:r>
              <a:rPr lang="en-US" b="1" dirty="0">
                <a:solidFill>
                  <a:schemeClr val="accent1">
                    <a:lumMod val="50000"/>
                  </a:schemeClr>
                </a:solidFill>
              </a:rPr>
              <a:t>UML Diagrams: </a:t>
            </a:r>
            <a:r>
              <a:rPr lang="en-US" dirty="0">
                <a:solidFill>
                  <a:schemeClr val="accent1">
                    <a:lumMod val="50000"/>
                  </a:schemeClr>
                </a:solidFill>
              </a:rPr>
              <a:t>Uses Unified Modelling Language to model keylogger behavior, structure, and interactions.</a:t>
            </a:r>
          </a:p>
          <a:p>
            <a:pPr fontAlgn="auto">
              <a:buFont typeface="Wingdings" panose="05000000000000000000" pitchFamily="2" charset="2"/>
              <a:buChar char="v"/>
              <a:defRPr/>
            </a:pPr>
            <a:r>
              <a:rPr lang="en-US" b="1" dirty="0">
                <a:solidFill>
                  <a:schemeClr val="accent1">
                    <a:lumMod val="50000"/>
                  </a:schemeClr>
                </a:solidFill>
              </a:rPr>
              <a:t>Bayesian Networks: </a:t>
            </a:r>
            <a:r>
              <a:rPr lang="en-US" dirty="0">
                <a:solidFill>
                  <a:schemeClr val="accent1">
                    <a:lumMod val="50000"/>
                  </a:schemeClr>
                </a:solidFill>
              </a:rPr>
              <a:t>Models the probabilistic relationships between keylogger behavior, system variables, and security controls.</a:t>
            </a:r>
          </a:p>
          <a:p>
            <a:pPr fontAlgn="auto">
              <a:buFont typeface="Wingdings" panose="05000000000000000000" pitchFamily="2" charset="2"/>
              <a:buChar char="v"/>
              <a:defRPr/>
            </a:pPr>
            <a:r>
              <a:rPr lang="en-US" b="1" dirty="0">
                <a:solidFill>
                  <a:schemeClr val="accent1">
                    <a:lumMod val="50000"/>
                  </a:schemeClr>
                </a:solidFill>
              </a:rPr>
              <a:t>Agent-Based Modelling: </a:t>
            </a:r>
            <a:r>
              <a:rPr lang="en-US" dirty="0">
                <a:solidFill>
                  <a:schemeClr val="accent1">
                    <a:lumMod val="50000"/>
                  </a:schemeClr>
                </a:solidFill>
              </a:rPr>
              <a:t>Simulates keylogger behavior as an intelligent agent, interacting with the system and other agents.</a:t>
            </a:r>
            <a:endParaRPr lang="en-IN" dirty="0">
              <a:solidFill>
                <a:schemeClr val="accent1">
                  <a:lumMod val="50000"/>
                </a:schemeClr>
              </a:solidFill>
            </a:endParaRPr>
          </a:p>
        </p:txBody>
      </p:sp>
      <p:sp>
        <p:nvSpPr>
          <p:cNvPr id="31748" name="Text Placeholder 6">
            <a:extLst>
              <a:ext uri="{FF2B5EF4-FFF2-40B4-BE49-F238E27FC236}">
                <a16:creationId xmlns:a16="http://schemas.microsoft.com/office/drawing/2014/main" id="{322F8789-7688-49E2-B761-AA867EA816B7}"/>
              </a:ext>
            </a:extLst>
          </p:cNvPr>
          <p:cNvSpPr>
            <a:spLocks noGrp="1" noChangeArrowheads="1"/>
          </p:cNvSpPr>
          <p:nvPr>
            <p:ph type="body" sz="half" idx="2"/>
          </p:nvPr>
        </p:nvSpPr>
        <p:spPr>
          <a:xfrm>
            <a:off x="914400" y="2954338"/>
            <a:ext cx="4503738" cy="2921000"/>
          </a:xfrm>
        </p:spPr>
        <p:txBody>
          <a:bodyPr/>
          <a:lstStyle/>
          <a:p>
            <a:r>
              <a:rPr lang="en-US" altLang="en-US"/>
              <a:t>+</a:t>
            </a:r>
            <a:endParaRPr lang="en-IN" altLang="en-US"/>
          </a:p>
        </p:txBody>
      </p:sp>
      <p:sp>
        <p:nvSpPr>
          <p:cNvPr id="9" name="TextBox 8">
            <a:extLst>
              <a:ext uri="{FF2B5EF4-FFF2-40B4-BE49-F238E27FC236}">
                <a16:creationId xmlns:a16="http://schemas.microsoft.com/office/drawing/2014/main" id="{C99C106B-1FB3-4E5D-96AF-2680EB4D00B2}"/>
              </a:ext>
            </a:extLst>
          </p:cNvPr>
          <p:cNvSpPr txBox="1"/>
          <p:nvPr/>
        </p:nvSpPr>
        <p:spPr>
          <a:xfrm rot="10800000" flipV="1">
            <a:off x="838200" y="3027363"/>
            <a:ext cx="5443538" cy="3140075"/>
          </a:xfrm>
          <a:prstGeom prst="rect">
            <a:avLst/>
          </a:prstGeom>
          <a:noFill/>
        </p:spPr>
        <p:txBody>
          <a:bodyPr>
            <a:spAutoFit/>
          </a:bodyPr>
          <a:lstStyle/>
          <a:p>
            <a:pPr eaLnBrk="1" fontAlgn="auto" hangingPunct="1">
              <a:spcBef>
                <a:spcPts val="0"/>
              </a:spcBef>
              <a:spcAft>
                <a:spcPts val="0"/>
              </a:spcAft>
              <a:defRPr/>
            </a:pPr>
            <a:r>
              <a:rPr lang="en-US" b="1" dirty="0">
                <a:solidFill>
                  <a:schemeClr val="accent3">
                    <a:lumMod val="75000"/>
                  </a:schemeClr>
                </a:solidFill>
                <a:latin typeface="+mn-lt"/>
              </a:rPr>
              <a:t>These modelling techniques help in:</a:t>
            </a:r>
          </a:p>
          <a:p>
            <a:pPr marL="342900" indent="-342900" eaLnBrk="1" fontAlgn="auto" hangingPunct="1">
              <a:spcBef>
                <a:spcPts val="0"/>
              </a:spcBef>
              <a:spcAft>
                <a:spcPts val="0"/>
              </a:spcAft>
              <a:buFontTx/>
              <a:buAutoNum type="arabicPeriod"/>
              <a:defRPr/>
            </a:pPr>
            <a:r>
              <a:rPr lang="en-US" b="1" dirty="0">
                <a:solidFill>
                  <a:schemeClr val="accent1">
                    <a:lumMod val="50000"/>
                  </a:schemeClr>
                </a:solidFill>
                <a:latin typeface="+mn-lt"/>
              </a:rPr>
              <a:t>Understanding keylogger behavior: </a:t>
            </a:r>
            <a:r>
              <a:rPr lang="en-US" dirty="0">
                <a:solidFill>
                  <a:schemeClr val="accent1">
                    <a:lumMod val="50000"/>
                  </a:schemeClr>
                </a:solidFill>
                <a:latin typeface="+mn-lt"/>
              </a:rPr>
              <a:t>Identifying patterns, goals, and motivations.</a:t>
            </a:r>
          </a:p>
          <a:p>
            <a:pPr marL="342900" indent="-342900" eaLnBrk="1" fontAlgn="auto" hangingPunct="1">
              <a:spcBef>
                <a:spcPts val="0"/>
              </a:spcBef>
              <a:spcAft>
                <a:spcPts val="0"/>
              </a:spcAft>
              <a:buFontTx/>
              <a:buAutoNum type="arabicPeriod"/>
              <a:defRPr/>
            </a:pPr>
            <a:r>
              <a:rPr lang="en-US" b="1" dirty="0">
                <a:solidFill>
                  <a:schemeClr val="accent1">
                    <a:lumMod val="50000"/>
                  </a:schemeClr>
                </a:solidFill>
                <a:latin typeface="+mn-lt"/>
              </a:rPr>
              <a:t>Analyzing vulnerabilities: </a:t>
            </a:r>
            <a:r>
              <a:rPr lang="en-US" dirty="0">
                <a:solidFill>
                  <a:schemeClr val="accent1">
                    <a:lumMod val="50000"/>
                  </a:schemeClr>
                </a:solidFill>
                <a:latin typeface="+mn-lt"/>
              </a:rPr>
              <a:t>Identifying potential entry points and weaknesses.</a:t>
            </a:r>
          </a:p>
          <a:p>
            <a:pPr marL="342900" indent="-342900" eaLnBrk="1" fontAlgn="auto" hangingPunct="1">
              <a:spcBef>
                <a:spcPts val="0"/>
              </a:spcBef>
              <a:spcAft>
                <a:spcPts val="0"/>
              </a:spcAft>
              <a:buFontTx/>
              <a:buAutoNum type="arabicPeriod"/>
              <a:defRPr/>
            </a:pPr>
            <a:r>
              <a:rPr lang="en-US" b="1" dirty="0">
                <a:solidFill>
                  <a:schemeClr val="accent1">
                    <a:lumMod val="50000"/>
                  </a:schemeClr>
                </a:solidFill>
                <a:latin typeface="+mn-lt"/>
              </a:rPr>
              <a:t>Developing countermeasures: </a:t>
            </a:r>
            <a:r>
              <a:rPr lang="en-US" dirty="0">
                <a:solidFill>
                  <a:schemeClr val="accent1">
                    <a:lumMod val="50000"/>
                  </a:schemeClr>
                </a:solidFill>
                <a:latin typeface="+mn-lt"/>
              </a:rPr>
              <a:t>Designing effective detection, prevention, and response strategies.</a:t>
            </a:r>
          </a:p>
          <a:p>
            <a:pPr marL="342900" indent="-342900" eaLnBrk="1" fontAlgn="auto" hangingPunct="1">
              <a:spcBef>
                <a:spcPts val="0"/>
              </a:spcBef>
              <a:spcAft>
                <a:spcPts val="0"/>
              </a:spcAft>
              <a:buFontTx/>
              <a:buAutoNum type="arabicPeriod"/>
              <a:defRPr/>
            </a:pPr>
            <a:r>
              <a:rPr lang="en-US" b="1" dirty="0">
                <a:solidFill>
                  <a:schemeClr val="accent1">
                    <a:lumMod val="50000"/>
                  </a:schemeClr>
                </a:solidFill>
                <a:latin typeface="+mn-lt"/>
              </a:rPr>
              <a:t>Evaluating security controls: </a:t>
            </a:r>
            <a:r>
              <a:rPr lang="en-US" dirty="0">
                <a:solidFill>
                  <a:schemeClr val="accent1">
                    <a:lumMod val="50000"/>
                  </a:schemeClr>
                </a:solidFill>
                <a:latin typeface="+mn-lt"/>
              </a:rPr>
              <a:t>Assessing the effectiveness of security measures against keyloggers.</a:t>
            </a:r>
          </a:p>
          <a:p>
            <a:pPr marL="342900" indent="-342900" eaLnBrk="1" fontAlgn="auto" hangingPunct="1">
              <a:spcBef>
                <a:spcPts val="0"/>
              </a:spcBef>
              <a:spcAft>
                <a:spcPts val="0"/>
              </a:spcAft>
              <a:buFontTx/>
              <a:buAutoNum type="arabicPeriod"/>
              <a:defRPr/>
            </a:pPr>
            <a:r>
              <a:rPr lang="en-US" b="1" dirty="0">
                <a:solidFill>
                  <a:schemeClr val="accent1">
                    <a:lumMod val="50000"/>
                  </a:schemeClr>
                </a:solidFill>
                <a:latin typeface="+mn-lt"/>
              </a:rPr>
              <a:t>Predicting future threats: </a:t>
            </a:r>
            <a:r>
              <a:rPr lang="en-US" dirty="0">
                <a:solidFill>
                  <a:schemeClr val="accent1">
                    <a:lumMod val="50000"/>
                  </a:schemeClr>
                </a:solidFill>
                <a:latin typeface="+mn-lt"/>
              </a:rPr>
              <a:t>Anticipating new keylogger tactics, techniques, and procedures (TTPs).</a:t>
            </a:r>
            <a:endParaRPr lang="en-IN" dirty="0">
              <a:solidFill>
                <a:schemeClr val="accent1">
                  <a:lumMod val="50000"/>
                </a:schemeClr>
              </a:solidFill>
              <a:latin typeface="+mn-lt"/>
            </a:endParaRPr>
          </a:p>
        </p:txBody>
      </p:sp>
      <p:pic>
        <p:nvPicPr>
          <p:cNvPr id="8" name="Graphic 7" descr="Ribbon with solid fill">
            <a:extLst>
              <a:ext uri="{FF2B5EF4-FFF2-40B4-BE49-F238E27FC236}">
                <a16:creationId xmlns:a16="http://schemas.microsoft.com/office/drawing/2014/main" id="{ABAD1963-5BD2-464B-A34A-5FF298A2A71B}"/>
              </a:ext>
            </a:extLst>
          </p:cNvPr>
          <p:cNvPicPr>
            <a:picLocks noChangeAspect="1"/>
          </p:cNvPicPr>
          <p:nvPr/>
        </p:nvPicPr>
        <p:blipFill>
          <a:blip r:embed="rId2"/>
          <a:stretch>
            <a:fillRect/>
          </a:stretch>
        </p:blipFill>
        <p:spPr>
          <a:xfrm>
            <a:off x="1293813" y="1568450"/>
            <a:ext cx="914400" cy="914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1307-4932-4223-9A8B-6D3591F37482}"/>
              </a:ext>
            </a:extLst>
          </p:cNvPr>
          <p:cNvSpPr>
            <a:spLocks noGrp="1"/>
          </p:cNvSpPr>
          <p:nvPr>
            <p:ph type="title"/>
          </p:nvPr>
        </p:nvSpPr>
        <p:spPr/>
        <p:txBody>
          <a:bodyPr rtlCol="0">
            <a:normAutofit/>
          </a:bodyPr>
          <a:lstStyle/>
          <a:p>
            <a:pPr fontAlgn="auto">
              <a:spcAft>
                <a:spcPts val="0"/>
              </a:spcAft>
              <a:defRPr/>
            </a:pPr>
            <a:r>
              <a:rPr lang="en-US" sz="5400" dirty="0">
                <a:solidFill>
                  <a:schemeClr val="accent3">
                    <a:lumMod val="75000"/>
                  </a:schemeClr>
                </a:solidFill>
              </a:rPr>
              <a:t>Result</a:t>
            </a:r>
            <a:endParaRPr lang="en-IN" sz="5400" dirty="0">
              <a:solidFill>
                <a:schemeClr val="accent3">
                  <a:lumMod val="75000"/>
                </a:schemeClr>
              </a:solidFill>
            </a:endParaRPr>
          </a:p>
        </p:txBody>
      </p:sp>
      <p:pic>
        <p:nvPicPr>
          <p:cNvPr id="32771" name="Picture 2">
            <a:extLst>
              <a:ext uri="{FF2B5EF4-FFF2-40B4-BE49-F238E27FC236}">
                <a16:creationId xmlns:a16="http://schemas.microsoft.com/office/drawing/2014/main" id="{2B54C9E8-DC29-4589-9535-2AA6B2C13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188" y="2638425"/>
            <a:ext cx="951547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DCF4769-B3BB-4A25-9C47-C9886FA34EA8}"/>
              </a:ext>
            </a:extLst>
          </p:cNvPr>
          <p:cNvSpPr txBox="1"/>
          <p:nvPr/>
        </p:nvSpPr>
        <p:spPr>
          <a:xfrm rot="10800000" flipV="1">
            <a:off x="1382713" y="3963988"/>
            <a:ext cx="9426575" cy="1754187"/>
          </a:xfrm>
          <a:prstGeom prst="rect">
            <a:avLst/>
          </a:prstGeom>
          <a:noFill/>
        </p:spPr>
        <p:txBody>
          <a:bodyPr>
            <a:spAutoFit/>
          </a:bodyPr>
          <a:lstStyle/>
          <a:p>
            <a:pPr marL="285750" indent="-285750" defTabSz="914400">
              <a:buFont typeface="Wingdings" panose="05000000000000000000" pitchFamily="2" charset="2"/>
              <a:buChar char="ü"/>
              <a:defRPr/>
            </a:pPr>
            <a:r>
              <a:rPr lang="en-US" altLang="en-US" dirty="0">
                <a:solidFill>
                  <a:schemeClr val="accent1">
                    <a:lumMod val="50000"/>
                  </a:schemeClr>
                </a:solidFill>
                <a:latin typeface="Times New Roman" panose="02020603050405020304" pitchFamily="18" charset="0"/>
                <a:cs typeface="Times New Roman" panose="02020603050405020304" pitchFamily="18" charset="0"/>
              </a:rPr>
              <a:t>Successfully implemented a keylogger that captures keystrokes and records them into both text      and JSON files.</a:t>
            </a:r>
          </a:p>
          <a:p>
            <a:pPr marL="285750" indent="-285750" defTabSz="914400">
              <a:buFont typeface="Wingdings" panose="05000000000000000000" pitchFamily="2" charset="2"/>
              <a:buChar char="ü"/>
              <a:defRPr/>
            </a:pPr>
            <a:r>
              <a:rPr lang="en-US" altLang="en-US" dirty="0">
                <a:solidFill>
                  <a:schemeClr val="accent1">
                    <a:lumMod val="50000"/>
                  </a:schemeClr>
                </a:solidFill>
                <a:latin typeface="Times New Roman" panose="02020603050405020304" pitchFamily="18" charset="0"/>
                <a:cs typeface="Times New Roman" panose="02020603050405020304" pitchFamily="18" charset="0"/>
              </a:rPr>
              <a:t>The GUI provided a user-friendly way to control the keylogger, making it accessible and easy to use.</a:t>
            </a:r>
          </a:p>
          <a:p>
            <a:pPr marL="285750" indent="-285750" defTabSz="914400">
              <a:buFont typeface="Wingdings" panose="05000000000000000000" pitchFamily="2" charset="2"/>
              <a:buChar char="ü"/>
              <a:defRPr/>
            </a:pPr>
            <a:r>
              <a:rPr lang="en-US" altLang="en-US" dirty="0">
                <a:solidFill>
                  <a:schemeClr val="accent1">
                    <a:lumMod val="50000"/>
                  </a:schemeClr>
                </a:solidFill>
                <a:latin typeface="Times New Roman" panose="02020603050405020304" pitchFamily="18" charset="0"/>
                <a:cs typeface="Times New Roman" panose="02020603050405020304" pitchFamily="18" charset="0"/>
              </a:rPr>
              <a:t>Emphasized the ethical use keyloggers and the importance of implementing security measures to protect against malicious use.</a:t>
            </a:r>
          </a:p>
        </p:txBody>
      </p:sp>
      <p:sp>
        <p:nvSpPr>
          <p:cNvPr id="32773" name="TextBox 6">
            <a:extLst>
              <a:ext uri="{FF2B5EF4-FFF2-40B4-BE49-F238E27FC236}">
                <a16:creationId xmlns:a16="http://schemas.microsoft.com/office/drawing/2014/main" id="{1CA6385E-8CEA-4C63-A39D-3F851CB35FF3}"/>
              </a:ext>
            </a:extLst>
          </p:cNvPr>
          <p:cNvSpPr txBox="1">
            <a:spLocks noChangeArrowheads="1"/>
          </p:cNvSpPr>
          <p:nvPr/>
        </p:nvSpPr>
        <p:spPr bwMode="auto">
          <a:xfrm>
            <a:off x="1287463" y="4953000"/>
            <a:ext cx="9601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fontAlgn="base">
              <a:spcBef>
                <a:spcPct val="0"/>
              </a:spcBef>
              <a:spcAft>
                <a:spcPct val="0"/>
              </a:spcAft>
              <a:defRPr>
                <a:solidFill>
                  <a:schemeClr val="tx1"/>
                </a:solidFill>
                <a:latin typeface="Garamond" panose="02020404030301010803" pitchFamily="18" charset="0"/>
              </a:defRPr>
            </a:lvl6pPr>
            <a:lvl7pPr marL="2971800" indent="-228600" defTabSz="457200" fontAlgn="base">
              <a:spcBef>
                <a:spcPct val="0"/>
              </a:spcBef>
              <a:spcAft>
                <a:spcPct val="0"/>
              </a:spcAft>
              <a:defRPr>
                <a:solidFill>
                  <a:schemeClr val="tx1"/>
                </a:solidFill>
                <a:latin typeface="Garamond" panose="02020404030301010803" pitchFamily="18" charset="0"/>
              </a:defRPr>
            </a:lvl7pPr>
            <a:lvl8pPr marL="3429000" indent="-228600" defTabSz="457200" fontAlgn="base">
              <a:spcBef>
                <a:spcPct val="0"/>
              </a:spcBef>
              <a:spcAft>
                <a:spcPct val="0"/>
              </a:spcAft>
              <a:defRPr>
                <a:solidFill>
                  <a:schemeClr val="tx1"/>
                </a:solidFill>
                <a:latin typeface="Garamond" panose="02020404030301010803" pitchFamily="18" charset="0"/>
              </a:defRPr>
            </a:lvl8pPr>
            <a:lvl9pPr marL="3886200" indent="-228600" defTabSz="457200" fontAlgn="base">
              <a:spcBef>
                <a:spcPct val="0"/>
              </a:spcBef>
              <a:spcAft>
                <a:spcPct val="0"/>
              </a:spcAft>
              <a:defRPr>
                <a:solidFill>
                  <a:schemeClr val="tx1"/>
                </a:solidFill>
                <a:latin typeface="Garamond" panose="02020404030301010803" pitchFamily="18" charset="0"/>
              </a:defRPr>
            </a:lvl9pPr>
          </a:lstStyle>
          <a:p>
            <a:pPr eaLnBrk="1" hangingPunct="1"/>
            <a:r>
              <a:rPr lang="en-US" altLang="en-US">
                <a:latin typeface="Times New Roman" panose="02020603050405020304" pitchFamily="18" charset="0"/>
                <a:cs typeface="Times New Roman" panose="02020603050405020304" pitchFamily="18" charset="0"/>
              </a:rPr>
              <a:t>      </a:t>
            </a:r>
          </a:p>
        </p:txBody>
      </p:sp>
      <p:pic>
        <p:nvPicPr>
          <p:cNvPr id="32774" name="Picture 5">
            <a:extLst>
              <a:ext uri="{FF2B5EF4-FFF2-40B4-BE49-F238E27FC236}">
                <a16:creationId xmlns:a16="http://schemas.microsoft.com/office/drawing/2014/main" id="{310FA2FC-0378-4675-9E64-7F3D949FA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063" y="5287963"/>
            <a:ext cx="2065337"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3D Model 7" descr="Surface Pen - Cobalt Blue">
            <a:extLst>
              <a:ext uri="{FF2B5EF4-FFF2-40B4-BE49-F238E27FC236}">
                <a16:creationId xmlns:a16="http://schemas.microsoft.com/office/drawing/2014/main" id="{CA8460BD-F5B1-483B-B2A8-3CE35F2B0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125" y="920750"/>
            <a:ext cx="857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32776" name="3D Model 8" descr="Surface Pen - Black">
            <a:extLst>
              <a:ext uri="{FF2B5EF4-FFF2-40B4-BE49-F238E27FC236}">
                <a16:creationId xmlns:a16="http://schemas.microsoft.com/office/drawing/2014/main" id="{942C4ADB-A0FE-4672-905C-352FDAC505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125" y="920750"/>
            <a:ext cx="857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32777" name="3D Model 9" descr="Surface Pen - Platinum">
            <a:extLst>
              <a:ext uri="{FF2B5EF4-FFF2-40B4-BE49-F238E27FC236}">
                <a16:creationId xmlns:a16="http://schemas.microsoft.com/office/drawing/2014/main" id="{B68C14D3-F629-48B6-A1AD-A1234A9C3C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7125" y="920750"/>
            <a:ext cx="857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32778" name="3D Model 10" descr="Surface Pen - Cobalt Blue">
            <a:extLst>
              <a:ext uri="{FF2B5EF4-FFF2-40B4-BE49-F238E27FC236}">
                <a16:creationId xmlns:a16="http://schemas.microsoft.com/office/drawing/2014/main" id="{7494A541-B0AE-48A7-A130-B177D859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0913" y="969963"/>
            <a:ext cx="439737" cy="1285875"/>
          </a:xfrm>
          <a:prstGeom prst="rect">
            <a:avLst/>
          </a:prstGeom>
          <a:noFill/>
          <a:extLst>
            <a:ext uri="{909E8E84-426E-40DD-AFC4-6F175D3DCCD1}">
              <a14:hiddenFill xmlns:a14="http://schemas.microsoft.com/office/drawing/2010/main">
                <a:solidFill>
                  <a:srgbClr val="FFFFFF"/>
                </a:solidFill>
              </a14:hiddenFill>
            </a:ext>
          </a:extLst>
        </p:spPr>
      </p:pic>
      <p:pic>
        <p:nvPicPr>
          <p:cNvPr id="32779" name="3D Model 11" descr="Surface Pen - Black">
            <a:extLst>
              <a:ext uri="{FF2B5EF4-FFF2-40B4-BE49-F238E27FC236}">
                <a16:creationId xmlns:a16="http://schemas.microsoft.com/office/drawing/2014/main" id="{A635E411-CA58-4BEF-A715-76510E7882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2625" y="609600"/>
            <a:ext cx="987425" cy="205422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3D Model 14" descr="Robot with Boom Box">
            <a:extLst>
              <a:ext uri="{FF2B5EF4-FFF2-40B4-BE49-F238E27FC236}">
                <a16:creationId xmlns:a16="http://schemas.microsoft.com/office/drawing/2014/main" id="{04DE0921-E114-45C0-A411-3F6C1587E3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2463" y="317500"/>
            <a:ext cx="1706562" cy="21447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D66C7D0-127F-4CAD-B73F-AC770CF92B00}"/>
              </a:ext>
            </a:extLst>
          </p:cNvPr>
          <p:cNvSpPr>
            <a:spLocks noGrp="1"/>
          </p:cNvSpPr>
          <p:nvPr>
            <p:ph type="title"/>
          </p:nvPr>
        </p:nvSpPr>
        <p:spPr>
          <a:xfrm>
            <a:off x="1295400" y="982663"/>
            <a:ext cx="9601200" cy="1227137"/>
          </a:xfrm>
        </p:spPr>
        <p:txBody>
          <a:bodyPr rtlCol="0">
            <a:normAutofit/>
          </a:bodyPr>
          <a:lstStyle/>
          <a:p>
            <a:pPr fontAlgn="auto">
              <a:spcAft>
                <a:spcPts val="0"/>
              </a:spcAft>
              <a:defRPr/>
            </a:pPr>
            <a:r>
              <a:rPr lang="en-US" dirty="0">
                <a:solidFill>
                  <a:schemeClr val="tx1">
                    <a:lumMod val="95000"/>
                  </a:schemeClr>
                </a:solidFill>
                <a:latin typeface="STKaiti" panose="02010600040101010101" pitchFamily="2" charset="-122"/>
                <a:ea typeface="STKaiti" panose="02010600040101010101" pitchFamily="2" charset="-122"/>
                <a:cs typeface="Times New Roman" panose="02020603050405020304" pitchFamily="18" charset="0"/>
              </a:rPr>
              <a:t>     </a:t>
            </a:r>
            <a:r>
              <a:rPr lang="en-US" dirty="0">
                <a:solidFill>
                  <a:schemeClr val="accent3">
                    <a:lumMod val="75000"/>
                  </a:schemeClr>
                </a:solidFill>
                <a:latin typeface="STKaiti" panose="02010600040101010101" pitchFamily="2" charset="-122"/>
                <a:ea typeface="STKaiti" panose="02010600040101010101" pitchFamily="2" charset="-122"/>
                <a:cs typeface="Times New Roman" panose="02020603050405020304" pitchFamily="18" charset="0"/>
              </a:rPr>
              <a:t>KEYLOGGER</a:t>
            </a:r>
            <a:r>
              <a:rPr lang="en-US" dirty="0">
                <a:solidFill>
                  <a:schemeClr val="accent3">
                    <a:lumMod val="75000"/>
                  </a:schemeClr>
                </a:solidFill>
                <a:latin typeface="Times New Roman" panose="02020603050405020304" pitchFamily="18" charset="0"/>
                <a:cs typeface="Times New Roman" panose="02020603050405020304" pitchFamily="18" charset="0"/>
              </a:rPr>
              <a:t> </a:t>
            </a:r>
            <a:endParaRPr lang="en-IN" dirty="0">
              <a:solidFill>
                <a:schemeClr val="accent3">
                  <a:lumMod val="7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A7438E1-0851-42F0-B7D4-8B108FBB1831}"/>
              </a:ext>
            </a:extLst>
          </p:cNvPr>
          <p:cNvPicPr>
            <a:picLocks noChangeAspect="1"/>
          </p:cNvPicPr>
          <p:nvPr/>
        </p:nvPicPr>
        <p:blipFill>
          <a:blip r:embed="rId3"/>
          <a:srcRect/>
          <a:stretch/>
        </p:blipFill>
        <p:spPr>
          <a:xfrm>
            <a:off x="1814921" y="711201"/>
            <a:ext cx="2120898" cy="1413932"/>
          </a:xfrm>
          <a:prstGeom prst="rect">
            <a:avLst/>
          </a:prstGeom>
          <a:ln w="34925">
            <a:solidFill>
              <a:srgbClr val="FFFFFF"/>
            </a:solidFill>
          </a:ln>
          <a:effectLst>
            <a:outerShdw blurRad="317500" dir="2700000" algn="ctr">
              <a:srgbClr val="000000">
                <a:alpha val="43000"/>
              </a:srgbClr>
            </a:outerShdw>
            <a:softEdge rad="112500"/>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15" name="Text Placeholder 14">
            <a:extLst>
              <a:ext uri="{FF2B5EF4-FFF2-40B4-BE49-F238E27FC236}">
                <a16:creationId xmlns:a16="http://schemas.microsoft.com/office/drawing/2014/main" id="{3A55FCD0-4C02-44EF-A687-9B68F5186DF4}"/>
              </a:ext>
            </a:extLst>
          </p:cNvPr>
          <p:cNvSpPr>
            <a:spLocks noGrp="1"/>
          </p:cNvSpPr>
          <p:nvPr>
            <p:ph idx="1"/>
          </p:nvPr>
        </p:nvSpPr>
        <p:spPr/>
        <p:txBody>
          <a:bodyPr rtlCol="0">
            <a:normAutofit fontScale="85000" lnSpcReduction="10000"/>
          </a:bodyPr>
          <a:lstStyle/>
          <a:p>
            <a:pPr fontAlgn="auto">
              <a:buFont typeface="Arial"/>
              <a:buChar char="•"/>
              <a:defRPr/>
            </a:pPr>
            <a:r>
              <a:rPr lang="en-US" sz="1900" b="1" dirty="0">
                <a:solidFill>
                  <a:schemeClr val="accent1">
                    <a:lumMod val="50000"/>
                  </a:schemeClr>
                </a:solidFill>
                <a:ea typeface="STKaiti" panose="02010600040101010101" pitchFamily="2" charset="-122"/>
              </a:rPr>
              <a:t>A Keylogger is a type of surveillance software or hardware that is designed to record every keystroke typed on a computer or mobile device. Keyloggers can be either software-based or hardware-based.</a:t>
            </a:r>
            <a:endParaRPr lang="en-US" sz="2600" b="1" dirty="0">
              <a:solidFill>
                <a:schemeClr val="accent1">
                  <a:lumMod val="50000"/>
                </a:schemeClr>
              </a:solidFill>
              <a:ea typeface="STKaiti" panose="02010600040101010101" pitchFamily="2" charset="-122"/>
            </a:endParaRPr>
          </a:p>
          <a:p>
            <a:pPr fontAlgn="auto">
              <a:buFont typeface="+mj-lt"/>
              <a:buAutoNum type="arabicPeriod"/>
              <a:defRPr/>
            </a:pPr>
            <a:r>
              <a:rPr lang="en-US" sz="2200" b="1" dirty="0">
                <a:solidFill>
                  <a:schemeClr val="accent1">
                    <a:lumMod val="50000"/>
                  </a:schemeClr>
                </a:solidFill>
                <a:ea typeface="STKaiti" panose="02010600040101010101" pitchFamily="2" charset="-122"/>
              </a:rPr>
              <a:t>Software Keyloggers</a:t>
            </a:r>
            <a:r>
              <a:rPr lang="en-US" sz="2200" dirty="0">
                <a:solidFill>
                  <a:schemeClr val="accent1">
                    <a:lumMod val="50000"/>
                  </a:schemeClr>
                </a:solidFill>
                <a:ea typeface="STKaiti" panose="02010600040101010101" pitchFamily="2" charset="-122"/>
              </a:rPr>
              <a:t>: These are programs that are installed on a computer without the user's knowledge. The software keylogger runs in the background, capturing keystrokes and sometimes other activities such as screenshots or clipboard content.</a:t>
            </a:r>
          </a:p>
          <a:p>
            <a:pPr fontAlgn="auto">
              <a:buFont typeface="+mj-lt"/>
              <a:buAutoNum type="arabicPeriod"/>
              <a:defRPr/>
            </a:pPr>
            <a:r>
              <a:rPr lang="en-US" sz="1900" b="1" dirty="0">
                <a:solidFill>
                  <a:schemeClr val="accent1">
                    <a:lumMod val="50000"/>
                  </a:schemeClr>
                </a:solidFill>
                <a:ea typeface="STKaiti" panose="02010600040101010101" pitchFamily="2" charset="-122"/>
              </a:rPr>
              <a:t>Hardware Keyloggers</a:t>
            </a:r>
            <a:r>
              <a:rPr lang="en-US" sz="1900" dirty="0">
                <a:solidFill>
                  <a:schemeClr val="accent1">
                    <a:lumMod val="50000"/>
                  </a:schemeClr>
                </a:solidFill>
                <a:ea typeface="STKaiti" panose="02010600040101010101" pitchFamily="2" charset="-122"/>
              </a:rPr>
              <a:t>: </a:t>
            </a:r>
            <a:r>
              <a:rPr lang="en-US" sz="2200" dirty="0">
                <a:solidFill>
                  <a:schemeClr val="accent1">
                    <a:lumMod val="50000"/>
                  </a:schemeClr>
                </a:solidFill>
                <a:ea typeface="STKaiti" panose="02010600040101010101" pitchFamily="2" charset="-122"/>
              </a:rPr>
              <a:t>These are physical devices that are inserted between the keyboard and the computer. Hardware keyloggers are more difficult to detect than software keyloggers because they do not rely on software installation. They simply intercept and record keystrokes as they pass through the device</a:t>
            </a:r>
            <a:r>
              <a:rPr lang="en-US" sz="2200" dirty="0">
                <a:solidFill>
                  <a:schemeClr val="accent1">
                    <a:lumMod val="50000"/>
                  </a:schemeClr>
                </a:solidFill>
              </a:rPr>
              <a:t>.</a:t>
            </a:r>
          </a:p>
          <a:p>
            <a:pPr marL="0" indent="0" fontAlgn="auto">
              <a:buFont typeface="Arial"/>
              <a:buNone/>
              <a:defRPr/>
            </a:pPr>
            <a:r>
              <a:rPr lang="en-US" dirty="0">
                <a:solidFill>
                  <a:schemeClr val="accent1">
                    <a:lumMod val="75000"/>
                  </a:schemeClr>
                </a:solidFill>
                <a:latin typeface="+mj-lt"/>
              </a:rPr>
              <a:t>3.</a:t>
            </a:r>
            <a:r>
              <a:rPr lang="en-US" sz="2100" b="1" dirty="0">
                <a:solidFill>
                  <a:schemeClr val="accent1">
                    <a:lumMod val="50000"/>
                  </a:schemeClr>
                </a:solidFill>
                <a:latin typeface="+mj-lt"/>
              </a:rPr>
              <a:t>  Hybrid keyloggers: </a:t>
            </a:r>
            <a:r>
              <a:rPr lang="en-US" dirty="0">
                <a:solidFill>
                  <a:schemeClr val="accent1">
                    <a:lumMod val="50000"/>
                  </a:schemeClr>
                </a:solidFill>
              </a:rPr>
              <a:t>Combine software and hardware components to capture keystrokes. </a:t>
            </a:r>
            <a:endParaRPr lang="en-IN" dirty="0">
              <a:solidFill>
                <a:schemeClr val="accent1">
                  <a:lumMod val="50000"/>
                </a:schemeClr>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7C38D-41C5-4DB4-BD1B-D9BE8E052D3B}"/>
              </a:ext>
            </a:extLst>
          </p:cNvPr>
          <p:cNvSpPr>
            <a:spLocks noGrp="1"/>
          </p:cNvSpPr>
          <p:nvPr>
            <p:ph type="title"/>
          </p:nvPr>
        </p:nvSpPr>
        <p:spPr>
          <a:xfrm>
            <a:off x="1295400" y="838200"/>
            <a:ext cx="6242050" cy="1104374"/>
          </a:xfrm>
        </p:spPr>
        <p:txBody>
          <a:bodyPr rtlCol="0"/>
          <a:lstStyle/>
          <a:p>
            <a:pPr fontAlgn="auto">
              <a:spcAft>
                <a:spcPts val="0"/>
              </a:spcAft>
              <a:defRPr/>
            </a:pPr>
            <a:r>
              <a:rPr lang="en-IN" sz="3200" dirty="0">
                <a:solidFill>
                  <a:schemeClr val="accent3">
                    <a:lumMod val="75000"/>
                  </a:schemeClr>
                </a:solidFill>
              </a:rPr>
              <a:t>AGENDA</a:t>
            </a:r>
            <a:endParaRPr lang="en-IN" dirty="0">
              <a:solidFill>
                <a:schemeClr val="accent3">
                  <a:lumMod val="75000"/>
                </a:schemeClr>
              </a:solidFill>
            </a:endParaRPr>
          </a:p>
        </p:txBody>
      </p:sp>
      <p:pic>
        <p:nvPicPr>
          <p:cNvPr id="8" name="Picture Placeholder 7">
            <a:extLst>
              <a:ext uri="{FF2B5EF4-FFF2-40B4-BE49-F238E27FC236}">
                <a16:creationId xmlns:a16="http://schemas.microsoft.com/office/drawing/2014/main" id="{FA58EB93-4633-49FD-B8E4-0792A19444B4}"/>
              </a:ext>
            </a:extLst>
          </p:cNvPr>
          <p:cNvPicPr>
            <a:picLocks noGrp="1" noChangeAspect="1"/>
          </p:cNvPicPr>
          <p:nvPr>
            <p:ph type="pic" idx="1"/>
          </p:nvPr>
        </p:nvPicPr>
        <p:blipFill>
          <a:blip r:embed="rId3"/>
          <a:srcRect l="17919" r="17919"/>
          <a:stretch>
            <a:fillRect/>
          </a:stretch>
        </p:blipFill>
        <p:spPr>
          <a:xfrm>
            <a:off x="6189133" y="1176867"/>
            <a:ext cx="4545711" cy="4758267"/>
          </a:xfrm>
          <a:effectLst>
            <a:innerShdw blurRad="57150" dist="38100" dir="14460000">
              <a:srgbClr val="000000">
                <a:alpha val="70000"/>
              </a:srgbClr>
            </a:innerShdw>
            <a:softEdge rad="635000"/>
          </a:effectLst>
        </p:spPr>
      </p:pic>
      <p:sp>
        <p:nvSpPr>
          <p:cNvPr id="6" name="Text Placeholder 5">
            <a:extLst>
              <a:ext uri="{FF2B5EF4-FFF2-40B4-BE49-F238E27FC236}">
                <a16:creationId xmlns:a16="http://schemas.microsoft.com/office/drawing/2014/main" id="{0802C33F-FF0C-4CFC-B5F7-50F6633C0609}"/>
              </a:ext>
            </a:extLst>
          </p:cNvPr>
          <p:cNvSpPr>
            <a:spLocks noGrp="1"/>
          </p:cNvSpPr>
          <p:nvPr>
            <p:ph type="body" sz="half" idx="2"/>
          </p:nvPr>
        </p:nvSpPr>
        <p:spPr>
          <a:xfrm>
            <a:off x="1295400" y="1973263"/>
            <a:ext cx="6242050" cy="3632200"/>
          </a:xfrm>
        </p:spPr>
        <p:txBody>
          <a:bodyPr rtlCol="0"/>
          <a:lstStyle/>
          <a:p>
            <a:pPr algn="l" fontAlgn="auto">
              <a:buFont typeface="Arial"/>
              <a:buNone/>
              <a:defRPr/>
            </a:pPr>
            <a:r>
              <a:rPr lang="en-IN" dirty="0">
                <a:solidFill>
                  <a:schemeClr val="tx1">
                    <a:lumMod val="85000"/>
                    <a:lumOff val="15000"/>
                  </a:schemeClr>
                </a:solidFill>
              </a:rPr>
              <a:t>     </a:t>
            </a:r>
            <a:r>
              <a:rPr lang="en-IN" sz="2400" dirty="0">
                <a:solidFill>
                  <a:schemeClr val="accent4">
                    <a:lumMod val="50000"/>
                  </a:schemeClr>
                </a:solidFill>
              </a:rPr>
              <a:t>Problem Statement</a:t>
            </a:r>
          </a:p>
          <a:p>
            <a:pPr algn="l" fontAlgn="auto">
              <a:buFont typeface="Arial"/>
              <a:buNone/>
              <a:defRPr/>
            </a:pPr>
            <a:r>
              <a:rPr lang="en-IN" sz="2400" dirty="0">
                <a:solidFill>
                  <a:schemeClr val="accent4">
                    <a:lumMod val="50000"/>
                  </a:schemeClr>
                </a:solidFill>
              </a:rPr>
              <a:t>    Project Overview</a:t>
            </a:r>
          </a:p>
          <a:p>
            <a:pPr algn="l" fontAlgn="auto">
              <a:buFont typeface="Arial"/>
              <a:buNone/>
              <a:defRPr/>
            </a:pPr>
            <a:r>
              <a:rPr lang="en-IN" sz="2400" dirty="0">
                <a:solidFill>
                  <a:schemeClr val="accent4">
                    <a:lumMod val="50000"/>
                  </a:schemeClr>
                </a:solidFill>
              </a:rPr>
              <a:t>    Who are the End Users ?</a:t>
            </a:r>
          </a:p>
          <a:p>
            <a:pPr algn="l" fontAlgn="auto">
              <a:buFont typeface="Arial"/>
              <a:buNone/>
              <a:defRPr/>
            </a:pPr>
            <a:r>
              <a:rPr lang="en-IN" sz="2400" dirty="0">
                <a:solidFill>
                  <a:schemeClr val="accent4">
                    <a:lumMod val="50000"/>
                  </a:schemeClr>
                </a:solidFill>
              </a:rPr>
              <a:t>    Solution &amp; its Values</a:t>
            </a:r>
          </a:p>
          <a:p>
            <a:pPr algn="l" fontAlgn="auto">
              <a:buFont typeface="Arial"/>
              <a:buNone/>
              <a:defRPr/>
            </a:pPr>
            <a:r>
              <a:rPr lang="en-IN" sz="2400" dirty="0">
                <a:solidFill>
                  <a:schemeClr val="accent4">
                    <a:lumMod val="50000"/>
                  </a:schemeClr>
                </a:solidFill>
              </a:rPr>
              <a:t>    Modelling</a:t>
            </a:r>
          </a:p>
          <a:p>
            <a:pPr algn="l" fontAlgn="auto">
              <a:buFont typeface="Arial"/>
              <a:buNone/>
              <a:defRPr/>
            </a:pPr>
            <a:r>
              <a:rPr lang="en-IN" sz="2400" dirty="0">
                <a:solidFill>
                  <a:schemeClr val="accent4">
                    <a:lumMod val="50000"/>
                  </a:schemeClr>
                </a:solidFill>
              </a:rPr>
              <a:t>    Result</a:t>
            </a:r>
          </a:p>
        </p:txBody>
      </p:sp>
      <p:pic>
        <p:nvPicPr>
          <p:cNvPr id="12" name="Picture 11">
            <a:extLst>
              <a:ext uri="{FF2B5EF4-FFF2-40B4-BE49-F238E27FC236}">
                <a16:creationId xmlns:a16="http://schemas.microsoft.com/office/drawing/2014/main" id="{09845175-AE58-433F-88EC-4835E28A093E}"/>
              </a:ext>
            </a:extLst>
          </p:cNvPr>
          <p:cNvPicPr>
            <a:picLocks noChangeAspect="1"/>
          </p:cNvPicPr>
          <p:nvPr/>
        </p:nvPicPr>
        <p:blipFill>
          <a:blip r:embed="rId4"/>
          <a:stretch>
            <a:fillRect/>
          </a:stretch>
        </p:blipFill>
        <p:spPr>
          <a:xfrm flipH="1">
            <a:off x="1033822" y="1858780"/>
            <a:ext cx="694926" cy="601826"/>
          </a:xfrm>
          <a:prstGeom prst="rect">
            <a:avLst/>
          </a:prstGeom>
          <a:effectLst>
            <a:softEdge rad="127000"/>
          </a:effectLst>
        </p:spPr>
      </p:pic>
      <p:pic>
        <p:nvPicPr>
          <p:cNvPr id="16" name="Picture 15">
            <a:extLst>
              <a:ext uri="{FF2B5EF4-FFF2-40B4-BE49-F238E27FC236}">
                <a16:creationId xmlns:a16="http://schemas.microsoft.com/office/drawing/2014/main" id="{81BC683B-EE44-42A7-A5E4-96884AB566B3}"/>
              </a:ext>
            </a:extLst>
          </p:cNvPr>
          <p:cNvPicPr>
            <a:picLocks noChangeAspect="1"/>
          </p:cNvPicPr>
          <p:nvPr/>
        </p:nvPicPr>
        <p:blipFill>
          <a:blip r:embed="rId4"/>
          <a:stretch>
            <a:fillRect/>
          </a:stretch>
        </p:blipFill>
        <p:spPr>
          <a:xfrm flipH="1">
            <a:off x="1033822" y="2368513"/>
            <a:ext cx="694926" cy="601826"/>
          </a:xfrm>
          <a:prstGeom prst="rect">
            <a:avLst/>
          </a:prstGeom>
          <a:effectLst>
            <a:softEdge rad="127000"/>
          </a:effectLst>
        </p:spPr>
      </p:pic>
      <p:pic>
        <p:nvPicPr>
          <p:cNvPr id="17" name="Picture 16">
            <a:extLst>
              <a:ext uri="{FF2B5EF4-FFF2-40B4-BE49-F238E27FC236}">
                <a16:creationId xmlns:a16="http://schemas.microsoft.com/office/drawing/2014/main" id="{49929E36-9C0D-409A-87BC-C3C6898E5CF0}"/>
              </a:ext>
            </a:extLst>
          </p:cNvPr>
          <p:cNvPicPr>
            <a:picLocks noChangeAspect="1"/>
          </p:cNvPicPr>
          <p:nvPr/>
        </p:nvPicPr>
        <p:blipFill>
          <a:blip r:embed="rId4"/>
          <a:stretch>
            <a:fillRect/>
          </a:stretch>
        </p:blipFill>
        <p:spPr>
          <a:xfrm flipH="1">
            <a:off x="1033822" y="2929157"/>
            <a:ext cx="694926" cy="601826"/>
          </a:xfrm>
          <a:prstGeom prst="rect">
            <a:avLst/>
          </a:prstGeom>
          <a:effectLst>
            <a:softEdge rad="127000"/>
          </a:effectLst>
        </p:spPr>
      </p:pic>
      <p:pic>
        <p:nvPicPr>
          <p:cNvPr id="18" name="Picture 17">
            <a:extLst>
              <a:ext uri="{FF2B5EF4-FFF2-40B4-BE49-F238E27FC236}">
                <a16:creationId xmlns:a16="http://schemas.microsoft.com/office/drawing/2014/main" id="{7166F4C9-FA71-4816-BD2E-6CFE801105B5}"/>
              </a:ext>
            </a:extLst>
          </p:cNvPr>
          <p:cNvPicPr>
            <a:picLocks noChangeAspect="1"/>
          </p:cNvPicPr>
          <p:nvPr/>
        </p:nvPicPr>
        <p:blipFill>
          <a:blip r:embed="rId4"/>
          <a:stretch>
            <a:fillRect/>
          </a:stretch>
        </p:blipFill>
        <p:spPr>
          <a:xfrm flipH="1">
            <a:off x="1033822" y="3438890"/>
            <a:ext cx="694926" cy="601826"/>
          </a:xfrm>
          <a:prstGeom prst="rect">
            <a:avLst/>
          </a:prstGeom>
          <a:effectLst>
            <a:softEdge rad="127000"/>
          </a:effectLst>
        </p:spPr>
      </p:pic>
      <p:pic>
        <p:nvPicPr>
          <p:cNvPr id="19" name="Picture 18">
            <a:extLst>
              <a:ext uri="{FF2B5EF4-FFF2-40B4-BE49-F238E27FC236}">
                <a16:creationId xmlns:a16="http://schemas.microsoft.com/office/drawing/2014/main" id="{D95B4B30-7DA3-4D65-867D-1BA5BD6E4922}"/>
              </a:ext>
            </a:extLst>
          </p:cNvPr>
          <p:cNvPicPr>
            <a:picLocks noChangeAspect="1"/>
          </p:cNvPicPr>
          <p:nvPr/>
        </p:nvPicPr>
        <p:blipFill>
          <a:blip r:embed="rId4"/>
          <a:stretch>
            <a:fillRect/>
          </a:stretch>
        </p:blipFill>
        <p:spPr>
          <a:xfrm flipH="1">
            <a:off x="1033822" y="3920085"/>
            <a:ext cx="694926" cy="601826"/>
          </a:xfrm>
          <a:prstGeom prst="rect">
            <a:avLst/>
          </a:prstGeom>
          <a:effectLst>
            <a:softEdge rad="127000"/>
          </a:effectLst>
        </p:spPr>
      </p:pic>
      <p:pic>
        <p:nvPicPr>
          <p:cNvPr id="20" name="Picture 19">
            <a:extLst>
              <a:ext uri="{FF2B5EF4-FFF2-40B4-BE49-F238E27FC236}">
                <a16:creationId xmlns:a16="http://schemas.microsoft.com/office/drawing/2014/main" id="{4E507C9D-0551-454A-B529-0CD89B6A8C4A}"/>
              </a:ext>
            </a:extLst>
          </p:cNvPr>
          <p:cNvPicPr>
            <a:picLocks noChangeAspect="1"/>
          </p:cNvPicPr>
          <p:nvPr/>
        </p:nvPicPr>
        <p:blipFill>
          <a:blip r:embed="rId4"/>
          <a:stretch>
            <a:fillRect/>
          </a:stretch>
        </p:blipFill>
        <p:spPr>
          <a:xfrm flipH="1">
            <a:off x="1033822" y="4461595"/>
            <a:ext cx="694926" cy="601826"/>
          </a:xfrm>
          <a:prstGeom prst="rect">
            <a:avLst/>
          </a:prstGeom>
          <a:effectLst>
            <a:softEdge rad="127000"/>
          </a:effectLst>
        </p:spPr>
      </p:pic>
      <p:pic>
        <p:nvPicPr>
          <p:cNvPr id="3" name="Graphic 2" descr="Crown with solid fill">
            <a:extLst>
              <a:ext uri="{FF2B5EF4-FFF2-40B4-BE49-F238E27FC236}">
                <a16:creationId xmlns:a16="http://schemas.microsoft.com/office/drawing/2014/main" id="{C0362511-1375-4BFF-997F-A4BC76F1070F}"/>
              </a:ext>
            </a:extLst>
          </p:cNvPr>
          <p:cNvPicPr>
            <a:picLocks noChangeAspect="1"/>
          </p:cNvPicPr>
          <p:nvPr/>
        </p:nvPicPr>
        <p:blipFill>
          <a:blip r:embed="rId5"/>
          <a:stretch>
            <a:fillRect/>
          </a:stretch>
        </p:blipFill>
        <p:spPr>
          <a:xfrm>
            <a:off x="3646487" y="611719"/>
            <a:ext cx="1539875" cy="914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A8F1C-4E2B-4ED5-955B-2FA78965C17C}"/>
              </a:ext>
            </a:extLst>
          </p:cNvPr>
          <p:cNvSpPr>
            <a:spLocks noGrp="1"/>
          </p:cNvSpPr>
          <p:nvPr>
            <p:ph type="title"/>
          </p:nvPr>
        </p:nvSpPr>
        <p:spPr/>
        <p:txBody>
          <a:bodyPr rtlCol="0">
            <a:normAutofit/>
          </a:bodyPr>
          <a:lstStyle/>
          <a:p>
            <a:pPr fontAlgn="auto">
              <a:spcAft>
                <a:spcPts val="0"/>
              </a:spcAft>
              <a:defRPr/>
            </a:pPr>
            <a:r>
              <a:rPr lang="en-IN" dirty="0">
                <a:solidFill>
                  <a:schemeClr val="accent3">
                    <a:lumMod val="75000"/>
                  </a:schemeClr>
                </a:solidFill>
              </a:rPr>
              <a:t>Problem Statement</a:t>
            </a:r>
          </a:p>
        </p:txBody>
      </p:sp>
      <p:sp>
        <p:nvSpPr>
          <p:cNvPr id="6" name="Star: 5 Points 5">
            <a:extLst>
              <a:ext uri="{FF2B5EF4-FFF2-40B4-BE49-F238E27FC236}">
                <a16:creationId xmlns:a16="http://schemas.microsoft.com/office/drawing/2014/main" id="{3BACF85B-BCA8-4FA5-9035-2F650141F456}"/>
              </a:ext>
            </a:extLst>
          </p:cNvPr>
          <p:cNvSpPr/>
          <p:nvPr/>
        </p:nvSpPr>
        <p:spPr>
          <a:xfrm>
            <a:off x="3462867" y="1481667"/>
            <a:ext cx="338668" cy="321733"/>
          </a:xfrm>
          <a:prstGeom prst="star5">
            <a:avLst/>
          </a:prstGeom>
        </p:spPr>
        <p:style>
          <a:lnRef idx="0">
            <a:schemeClr val="dk1"/>
          </a:lnRef>
          <a:fillRef idx="3">
            <a:schemeClr val="dk1"/>
          </a:fillRef>
          <a:effectRef idx="3">
            <a:schemeClr val="dk1"/>
          </a:effectRef>
          <a:fontRef idx="minor">
            <a:schemeClr val="lt1"/>
          </a:fontRef>
        </p:style>
        <p:txBody>
          <a:bodyPr anchor="ctr"/>
          <a:lstStyle/>
          <a:p>
            <a:pPr algn="ctr" eaLnBrk="1" fontAlgn="auto" hangingPunct="1">
              <a:spcBef>
                <a:spcPts val="0"/>
              </a:spcBef>
              <a:spcAft>
                <a:spcPts val="0"/>
              </a:spcAft>
              <a:defRPr/>
            </a:pPr>
            <a:endParaRPr lang="en-IN"/>
          </a:p>
        </p:txBody>
      </p:sp>
      <p:pic>
        <p:nvPicPr>
          <p:cNvPr id="22534" name="Picture 17">
            <a:extLst>
              <a:ext uri="{FF2B5EF4-FFF2-40B4-BE49-F238E27FC236}">
                <a16:creationId xmlns:a16="http://schemas.microsoft.com/office/drawing/2014/main" id="{3E56DF26-60D9-4603-AE0B-7EE26B1D1D5F}"/>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8551863" y="982663"/>
            <a:ext cx="334645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tar: 5 Points 7">
            <a:extLst>
              <a:ext uri="{FF2B5EF4-FFF2-40B4-BE49-F238E27FC236}">
                <a16:creationId xmlns:a16="http://schemas.microsoft.com/office/drawing/2014/main" id="{211A0352-1A7D-4EE4-BB85-A6A3EA25B369}"/>
              </a:ext>
            </a:extLst>
          </p:cNvPr>
          <p:cNvSpPr/>
          <p:nvPr/>
        </p:nvSpPr>
        <p:spPr>
          <a:xfrm>
            <a:off x="8390467" y="1481667"/>
            <a:ext cx="338668" cy="321733"/>
          </a:xfrm>
          <a:prstGeom prst="star5">
            <a:avLst/>
          </a:prstGeom>
        </p:spPr>
        <p:style>
          <a:lnRef idx="0">
            <a:schemeClr val="dk1"/>
          </a:lnRef>
          <a:fillRef idx="3">
            <a:schemeClr val="dk1"/>
          </a:fillRef>
          <a:effectRef idx="3">
            <a:schemeClr val="dk1"/>
          </a:effectRef>
          <a:fontRef idx="minor">
            <a:schemeClr val="lt1"/>
          </a:fontRef>
        </p:style>
        <p:txBody>
          <a:bodyPr anchor="ctr"/>
          <a:lstStyle/>
          <a:p>
            <a:pPr algn="ctr" eaLnBrk="1" fontAlgn="auto" hangingPunct="1">
              <a:spcBef>
                <a:spcPts val="0"/>
              </a:spcBef>
              <a:spcAft>
                <a:spcPts val="0"/>
              </a:spcAft>
              <a:defRPr/>
            </a:pPr>
            <a:endParaRPr lang="en-IN"/>
          </a:p>
        </p:txBody>
      </p:sp>
      <p:sp>
        <p:nvSpPr>
          <p:cNvPr id="12" name="TextBox 11">
            <a:extLst>
              <a:ext uri="{FF2B5EF4-FFF2-40B4-BE49-F238E27FC236}">
                <a16:creationId xmlns:a16="http://schemas.microsoft.com/office/drawing/2014/main" id="{F3B3E4B7-B8F9-45B6-9955-54DB909F3867}"/>
              </a:ext>
            </a:extLst>
          </p:cNvPr>
          <p:cNvSpPr txBox="1"/>
          <p:nvPr/>
        </p:nvSpPr>
        <p:spPr>
          <a:xfrm>
            <a:off x="1270000" y="2471738"/>
            <a:ext cx="10007600" cy="3694112"/>
          </a:xfrm>
          <a:prstGeom prst="rect">
            <a:avLst/>
          </a:prstGeom>
          <a:noFill/>
        </p:spPr>
        <p:txBody>
          <a:bodyPr>
            <a:spAutoFit/>
          </a:bodyPr>
          <a:lstStyle/>
          <a:p>
            <a:pPr eaLnBrk="1" fontAlgn="auto" hangingPunct="1">
              <a:spcBef>
                <a:spcPts val="0"/>
              </a:spcBef>
              <a:spcAft>
                <a:spcPts val="0"/>
              </a:spcAft>
              <a:defRPr/>
            </a:pPr>
            <a:r>
              <a:rPr lang="en-US" dirty="0">
                <a:solidFill>
                  <a:schemeClr val="accent1">
                    <a:lumMod val="50000"/>
                  </a:schemeClr>
                </a:solidFill>
                <a:latin typeface="+mn-lt"/>
              </a:rPr>
              <a:t>Keyloggers are stealthy cyber threats that secretly monitor and record sensitive information and by capturing keystrokes and other input from infected devices. This unauthorized surveillance leads to:</a:t>
            </a:r>
          </a:p>
          <a:p>
            <a:pPr eaLnBrk="1" fontAlgn="auto" hangingPunct="1">
              <a:spcBef>
                <a:spcPts val="0"/>
              </a:spcBef>
              <a:spcAft>
                <a:spcPts val="0"/>
              </a:spcAft>
              <a:defRPr/>
            </a:pPr>
            <a:r>
              <a:rPr lang="en-US" b="1" dirty="0">
                <a:solidFill>
                  <a:schemeClr val="accent1">
                    <a:lumMod val="50000"/>
                  </a:schemeClr>
                </a:solidFill>
                <a:latin typeface="+mn-lt"/>
              </a:rPr>
              <a:t>1. Data Breaches: </a:t>
            </a:r>
            <a:r>
              <a:rPr lang="en-US" dirty="0">
                <a:solidFill>
                  <a:schemeClr val="accent1">
                    <a:lumMod val="50000"/>
                  </a:schemeClr>
                </a:solidFill>
                <a:latin typeface="+mn-lt"/>
              </a:rPr>
              <a:t>Stolen sensitive information can be exploited for financial gain, identity theft, or other malicious purposes.</a:t>
            </a:r>
          </a:p>
          <a:p>
            <a:pPr eaLnBrk="1" fontAlgn="auto" hangingPunct="1">
              <a:spcBef>
                <a:spcPts val="0"/>
              </a:spcBef>
              <a:spcAft>
                <a:spcPts val="0"/>
              </a:spcAft>
              <a:defRPr/>
            </a:pPr>
            <a:r>
              <a:rPr lang="en-US" b="1" dirty="0">
                <a:solidFill>
                  <a:schemeClr val="accent1">
                    <a:lumMod val="50000"/>
                  </a:schemeClr>
                </a:solidFill>
                <a:latin typeface="+mn-lt"/>
              </a:rPr>
              <a:t>2. Privacy Violations:</a:t>
            </a:r>
            <a:r>
              <a:rPr lang="en-US" dirty="0">
                <a:solidFill>
                  <a:schemeClr val="accent1">
                    <a:lumMod val="50000"/>
                  </a:schemeClr>
                </a:solidFill>
                <a:latin typeface="+mn-lt"/>
              </a:rPr>
              <a:t> Keyloggers infringe on individuals' right to privacy, compromising their personal and professional security.</a:t>
            </a:r>
          </a:p>
          <a:p>
            <a:pPr eaLnBrk="1" fontAlgn="auto" hangingPunct="1">
              <a:spcBef>
                <a:spcPts val="0"/>
              </a:spcBef>
              <a:spcAft>
                <a:spcPts val="0"/>
              </a:spcAft>
              <a:defRPr/>
            </a:pPr>
            <a:r>
              <a:rPr lang="en-US" b="1" dirty="0">
                <a:solidFill>
                  <a:schemeClr val="accent1">
                    <a:lumMod val="50000"/>
                  </a:schemeClr>
                </a:solidFill>
                <a:latin typeface="+mn-lt"/>
              </a:rPr>
              <a:t>3. System Compromise: </a:t>
            </a:r>
            <a:r>
              <a:rPr lang="en-US" dirty="0">
                <a:solidFill>
                  <a:schemeClr val="accent1">
                    <a:lumMod val="50000"/>
                  </a:schemeClr>
                </a:solidFill>
                <a:latin typeface="+mn-lt"/>
              </a:rPr>
              <a:t>Keyloggers can gain access to sensitive areas of the system, allowing attackers to execute malicious commands, install additional malware, or take control of the device.</a:t>
            </a:r>
          </a:p>
          <a:p>
            <a:pPr eaLnBrk="1" fontAlgn="auto" hangingPunct="1">
              <a:spcBef>
                <a:spcPts val="0"/>
              </a:spcBef>
              <a:spcAft>
                <a:spcPts val="0"/>
              </a:spcAft>
              <a:defRPr/>
            </a:pPr>
            <a:r>
              <a:rPr lang="en-US" b="1" dirty="0">
                <a:solidFill>
                  <a:schemeClr val="accent1">
                    <a:lumMod val="50000"/>
                  </a:schemeClr>
                </a:solidFill>
                <a:latin typeface="+mn-lt"/>
              </a:rPr>
              <a:t>4. Evasion of Detection: </a:t>
            </a:r>
            <a:r>
              <a:rPr lang="en-US" dirty="0">
                <a:solidFill>
                  <a:schemeClr val="accent1">
                    <a:lumMod val="50000"/>
                  </a:schemeClr>
                </a:solidFill>
                <a:latin typeface="+mn-lt"/>
              </a:rPr>
              <a:t>Keyloggers often employ techniques to evade detection by security software, making them challenging to identify and remove.</a:t>
            </a:r>
          </a:p>
          <a:p>
            <a:pPr eaLnBrk="1" fontAlgn="auto" hangingPunct="1">
              <a:spcBef>
                <a:spcPts val="0"/>
              </a:spcBef>
              <a:spcAft>
                <a:spcPts val="0"/>
              </a:spcAft>
              <a:defRPr/>
            </a:pPr>
            <a:r>
              <a:rPr lang="en-US" b="1" dirty="0">
                <a:solidFill>
                  <a:schemeClr val="accent1">
                    <a:lumMod val="50000"/>
                  </a:schemeClr>
                </a:solidFill>
                <a:latin typeface="+mn-lt"/>
              </a:rPr>
              <a:t>5. Financial Losses: </a:t>
            </a:r>
            <a:r>
              <a:rPr lang="en-US" dirty="0">
                <a:solidFill>
                  <a:schemeClr val="accent1">
                    <a:lumMod val="50000"/>
                  </a:schemeClr>
                </a:solidFill>
                <a:latin typeface="+mn-lt"/>
              </a:rPr>
              <a:t>Here ,The goal is to develop effective countermeasures to detect, prevent, and mitigate keylogger attacks, ensuring the security and privacy of sensitive information in the face of evolving cyber threats.</a:t>
            </a:r>
            <a:endParaRPr lang="en-IN" dirty="0">
              <a:solidFill>
                <a:schemeClr val="accent1">
                  <a:lumMod val="50000"/>
                </a:schemeClr>
              </a:solidFill>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8F3C-A56A-47C8-974E-4CE219EB4021}"/>
              </a:ext>
            </a:extLst>
          </p:cNvPr>
          <p:cNvSpPr>
            <a:spLocks noGrp="1"/>
          </p:cNvSpPr>
          <p:nvPr>
            <p:ph type="title"/>
          </p:nvPr>
        </p:nvSpPr>
        <p:spPr/>
        <p:txBody>
          <a:bodyPr rtlCol="0">
            <a:normAutofit/>
          </a:bodyPr>
          <a:lstStyle/>
          <a:p>
            <a:pPr fontAlgn="auto">
              <a:spcAft>
                <a:spcPts val="0"/>
              </a:spcAft>
              <a:defRPr/>
            </a:pPr>
            <a:r>
              <a:rPr lang="en-IN" dirty="0">
                <a:solidFill>
                  <a:schemeClr val="accent3">
                    <a:lumMod val="75000"/>
                  </a:schemeClr>
                </a:solidFill>
              </a:rPr>
              <a:t>Project Overview</a:t>
            </a:r>
          </a:p>
        </p:txBody>
      </p:sp>
      <p:sp>
        <p:nvSpPr>
          <p:cNvPr id="3" name="Star: 5 Points 2">
            <a:extLst>
              <a:ext uri="{FF2B5EF4-FFF2-40B4-BE49-F238E27FC236}">
                <a16:creationId xmlns:a16="http://schemas.microsoft.com/office/drawing/2014/main" id="{F35DBC67-2C00-46D3-B11D-B0BA1EE93ADC}"/>
              </a:ext>
            </a:extLst>
          </p:cNvPr>
          <p:cNvSpPr/>
          <p:nvPr/>
        </p:nvSpPr>
        <p:spPr>
          <a:xfrm>
            <a:off x="3691466" y="1473198"/>
            <a:ext cx="338668" cy="321733"/>
          </a:xfrm>
          <a:prstGeom prst="star5">
            <a:avLst/>
          </a:prstGeom>
        </p:spPr>
        <p:style>
          <a:lnRef idx="0">
            <a:schemeClr val="dk1"/>
          </a:lnRef>
          <a:fillRef idx="3">
            <a:schemeClr val="dk1"/>
          </a:fillRef>
          <a:effectRef idx="3">
            <a:schemeClr val="dk1"/>
          </a:effectRef>
          <a:fontRef idx="minor">
            <a:schemeClr val="lt1"/>
          </a:fontRef>
        </p:style>
        <p:txBody>
          <a:bodyPr anchor="ctr"/>
          <a:lstStyle/>
          <a:p>
            <a:pPr algn="ctr" eaLnBrk="1" fontAlgn="auto" hangingPunct="1">
              <a:spcBef>
                <a:spcPts val="0"/>
              </a:spcBef>
              <a:spcAft>
                <a:spcPts val="0"/>
              </a:spcAft>
              <a:defRPr/>
            </a:pPr>
            <a:endParaRPr lang="en-IN"/>
          </a:p>
        </p:txBody>
      </p:sp>
      <p:sp>
        <p:nvSpPr>
          <p:cNvPr id="4" name="Star: 5 Points 3">
            <a:extLst>
              <a:ext uri="{FF2B5EF4-FFF2-40B4-BE49-F238E27FC236}">
                <a16:creationId xmlns:a16="http://schemas.microsoft.com/office/drawing/2014/main" id="{B458972D-74C8-481D-860F-78A3EC6BEBC6}"/>
              </a:ext>
            </a:extLst>
          </p:cNvPr>
          <p:cNvSpPr/>
          <p:nvPr/>
        </p:nvSpPr>
        <p:spPr>
          <a:xfrm>
            <a:off x="8161868" y="1473198"/>
            <a:ext cx="338668" cy="321733"/>
          </a:xfrm>
          <a:prstGeom prst="star5">
            <a:avLst/>
          </a:prstGeom>
        </p:spPr>
        <p:style>
          <a:lnRef idx="0">
            <a:schemeClr val="dk1"/>
          </a:lnRef>
          <a:fillRef idx="3">
            <a:schemeClr val="dk1"/>
          </a:fillRef>
          <a:effectRef idx="3">
            <a:schemeClr val="dk1"/>
          </a:effectRef>
          <a:fontRef idx="minor">
            <a:schemeClr val="lt1"/>
          </a:fontRef>
        </p:style>
        <p:txBody>
          <a:bodyPr anchor="ctr"/>
          <a:lstStyle/>
          <a:p>
            <a:pPr algn="ctr" eaLnBrk="1" fontAlgn="auto" hangingPunct="1">
              <a:spcBef>
                <a:spcPts val="0"/>
              </a:spcBef>
              <a:spcAft>
                <a:spcPts val="0"/>
              </a:spcAft>
              <a:defRPr/>
            </a:pPr>
            <a:endParaRPr lang="en-IN"/>
          </a:p>
        </p:txBody>
      </p:sp>
      <p:sp>
        <p:nvSpPr>
          <p:cNvPr id="6" name="TextBox 5">
            <a:extLst>
              <a:ext uri="{FF2B5EF4-FFF2-40B4-BE49-F238E27FC236}">
                <a16:creationId xmlns:a16="http://schemas.microsoft.com/office/drawing/2014/main" id="{5D9D6BB9-032F-4E17-83F8-3839E9D72D51}"/>
              </a:ext>
            </a:extLst>
          </p:cNvPr>
          <p:cNvSpPr txBox="1"/>
          <p:nvPr/>
        </p:nvSpPr>
        <p:spPr>
          <a:xfrm>
            <a:off x="1392238" y="2601913"/>
            <a:ext cx="9407525" cy="2338387"/>
          </a:xfrm>
          <a:prstGeom prst="rect">
            <a:avLst/>
          </a:prstGeom>
          <a:noFill/>
        </p:spPr>
        <p:txBody>
          <a:bodyPr>
            <a:spAutoFit/>
          </a:bodyPr>
          <a:lstStyle/>
          <a:p>
            <a:pPr eaLnBrk="1" fontAlgn="auto" hangingPunct="1">
              <a:spcBef>
                <a:spcPts val="0"/>
              </a:spcBef>
              <a:spcAft>
                <a:spcPts val="0"/>
              </a:spcAft>
              <a:defRPr/>
            </a:pPr>
            <a:r>
              <a:rPr lang="en-IN" sz="2000" b="1" dirty="0">
                <a:solidFill>
                  <a:schemeClr val="accent3">
                    <a:lumMod val="75000"/>
                  </a:schemeClr>
                </a:solidFill>
                <a:latin typeface="+mj-lt"/>
              </a:rPr>
              <a:t>How Keyloggers Work:</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Installation: </a:t>
            </a:r>
            <a:r>
              <a:rPr lang="en-IN" dirty="0">
                <a:solidFill>
                  <a:schemeClr val="accent1">
                    <a:lumMod val="75000"/>
                  </a:schemeClr>
                </a:solidFill>
                <a:latin typeface="+mn-lt"/>
              </a:rPr>
              <a:t>Keyloggers are installed on a device through phishing attacks, vulnerabilities, or physical access.</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Keystroke capture: </a:t>
            </a:r>
            <a:r>
              <a:rPr lang="en-IN" dirty="0">
                <a:solidFill>
                  <a:schemeClr val="accent1">
                    <a:lumMod val="75000"/>
                  </a:schemeClr>
                </a:solidFill>
                <a:latin typeface="+mn-lt"/>
              </a:rPr>
              <a:t>Keyloggers record keystrokes, including passwords, credit card numbers, and other sensitive information.</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Data transmission: </a:t>
            </a:r>
            <a:r>
              <a:rPr lang="en-IN" dirty="0">
                <a:solidFill>
                  <a:schemeClr val="accent1">
                    <a:lumMod val="75000"/>
                  </a:schemeClr>
                </a:solidFill>
                <a:latin typeface="+mn-lt"/>
              </a:rPr>
              <a:t>Captured data is sent to an attacker's server or email.</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Data analysis: </a:t>
            </a:r>
            <a:r>
              <a:rPr lang="en-IN" dirty="0">
                <a:solidFill>
                  <a:schemeClr val="accent1">
                    <a:lumMod val="75000"/>
                  </a:schemeClr>
                </a:solidFill>
                <a:latin typeface="+mn-lt"/>
              </a:rPr>
              <a:t>Attackers analyse the captured data to extract sensitive information.</a:t>
            </a:r>
          </a:p>
          <a:p>
            <a:pPr marL="342900" indent="-342900" eaLnBrk="1" fontAlgn="auto" hangingPunct="1">
              <a:spcBef>
                <a:spcPts val="0"/>
              </a:spcBef>
              <a:spcAft>
                <a:spcPts val="0"/>
              </a:spcAft>
              <a:buFontTx/>
              <a:buAutoNum type="arabicPeriod"/>
              <a:defRPr/>
            </a:pPr>
            <a:endParaRPr lang="en-IN" dirty="0">
              <a:latin typeface="+mn-lt"/>
            </a:endParaRPr>
          </a:p>
        </p:txBody>
      </p:sp>
      <p:pic>
        <p:nvPicPr>
          <p:cNvPr id="8" name="Graphic 7" descr="Angel face with solid fill with solid fill">
            <a:extLst>
              <a:ext uri="{FF2B5EF4-FFF2-40B4-BE49-F238E27FC236}">
                <a16:creationId xmlns:a16="http://schemas.microsoft.com/office/drawing/2014/main" id="{A3A76F89-7CE7-402D-9E6B-864BC8DE6B77}"/>
              </a:ext>
            </a:extLst>
          </p:cNvPr>
          <p:cNvPicPr>
            <a:picLocks noChangeAspect="1"/>
          </p:cNvPicPr>
          <p:nvPr/>
        </p:nvPicPr>
        <p:blipFill>
          <a:blip r:embed="rId2"/>
          <a:stretch>
            <a:fillRect/>
          </a:stretch>
        </p:blipFill>
        <p:spPr>
          <a:xfrm>
            <a:off x="1092200" y="2609850"/>
            <a:ext cx="406400" cy="406400"/>
          </a:xfrm>
          <a:prstGeom prst="rect">
            <a:avLst/>
          </a:prstGeom>
        </p:spPr>
      </p:pic>
      <p:sp>
        <p:nvSpPr>
          <p:cNvPr id="10" name="TextBox 9">
            <a:extLst>
              <a:ext uri="{FF2B5EF4-FFF2-40B4-BE49-F238E27FC236}">
                <a16:creationId xmlns:a16="http://schemas.microsoft.com/office/drawing/2014/main" id="{8E0DF780-A472-4C78-812D-99AEDB2723BA}"/>
              </a:ext>
            </a:extLst>
          </p:cNvPr>
          <p:cNvSpPr txBox="1"/>
          <p:nvPr/>
        </p:nvSpPr>
        <p:spPr>
          <a:xfrm>
            <a:off x="1392238" y="4779963"/>
            <a:ext cx="9504362" cy="1231900"/>
          </a:xfrm>
          <a:prstGeom prst="rect">
            <a:avLst/>
          </a:prstGeom>
          <a:noFill/>
        </p:spPr>
        <p:txBody>
          <a:bodyPr>
            <a:spAutoFit/>
          </a:bodyPr>
          <a:lstStyle/>
          <a:p>
            <a:pPr eaLnBrk="1" fontAlgn="auto" hangingPunct="1">
              <a:spcBef>
                <a:spcPts val="0"/>
              </a:spcBef>
              <a:spcAft>
                <a:spcPts val="0"/>
              </a:spcAft>
              <a:defRPr/>
            </a:pPr>
            <a:r>
              <a:rPr lang="en-IN" sz="2000" b="1" dirty="0">
                <a:solidFill>
                  <a:schemeClr val="accent3">
                    <a:lumMod val="75000"/>
                  </a:schemeClr>
                </a:solidFill>
                <a:latin typeface="+mn-lt"/>
              </a:rPr>
              <a:t>Keylogger Techniques:</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Hooking:</a:t>
            </a:r>
            <a:r>
              <a:rPr lang="en-IN" dirty="0">
                <a:solidFill>
                  <a:schemeClr val="accent1">
                    <a:lumMod val="75000"/>
                  </a:schemeClr>
                </a:solidFill>
                <a:latin typeface="+mn-lt"/>
              </a:rPr>
              <a:t> Keyloggers hook into system APIs to capture keystrokes.</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Polling: </a:t>
            </a:r>
            <a:r>
              <a:rPr lang="en-IN" dirty="0">
                <a:solidFill>
                  <a:schemeClr val="accent1">
                    <a:lumMod val="75000"/>
                  </a:schemeClr>
                </a:solidFill>
                <a:latin typeface="+mn-lt"/>
              </a:rPr>
              <a:t>Keyloggers continuously poll the keyboard buffer to capture keystrokes.</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Kernel-level keylogging: </a:t>
            </a:r>
            <a:r>
              <a:rPr lang="en-IN" dirty="0">
                <a:solidFill>
                  <a:schemeClr val="accent1">
                    <a:lumMod val="75000"/>
                  </a:schemeClr>
                </a:solidFill>
                <a:latin typeface="+mn-lt"/>
              </a:rPr>
              <a:t>Keyloggers operate at the kernel level, making them harder to detect.</a:t>
            </a:r>
          </a:p>
        </p:txBody>
      </p:sp>
      <p:pic>
        <p:nvPicPr>
          <p:cNvPr id="14" name="Picture 13">
            <a:extLst>
              <a:ext uri="{FF2B5EF4-FFF2-40B4-BE49-F238E27FC236}">
                <a16:creationId xmlns:a16="http://schemas.microsoft.com/office/drawing/2014/main" id="{2A592BF7-0F0A-4BFA-8693-5A8742A3FD37}"/>
              </a:ext>
            </a:extLst>
          </p:cNvPr>
          <p:cNvPicPr>
            <a:picLocks noChangeAspect="1"/>
          </p:cNvPicPr>
          <p:nvPr/>
        </p:nvPicPr>
        <p:blipFill>
          <a:blip r:embed="rId3">
            <a:alphaModFix/>
          </a:blip>
          <a:stretch>
            <a:fillRect/>
          </a:stretch>
        </p:blipFill>
        <p:spPr>
          <a:xfrm>
            <a:off x="1092202" y="684425"/>
            <a:ext cx="2639072" cy="1754983"/>
          </a:xfrm>
          <a:prstGeom prst="rect">
            <a:avLst/>
          </a:prstGeom>
          <a:effectLst>
            <a:softEdge rad="635000"/>
          </a:effectLst>
        </p:spPr>
      </p:pic>
      <p:pic>
        <p:nvPicPr>
          <p:cNvPr id="24589" name="Picture 14">
            <a:extLst>
              <a:ext uri="{FF2B5EF4-FFF2-40B4-BE49-F238E27FC236}">
                <a16:creationId xmlns:a16="http://schemas.microsoft.com/office/drawing/2014/main" id="{E2F9FA3C-A04A-4931-A515-8E228F776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 y="4735513"/>
            <a:ext cx="4079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2159DB-B1F7-45F4-AC4C-75EC28D4A2F6}"/>
              </a:ext>
            </a:extLst>
          </p:cNvPr>
          <p:cNvPicPr>
            <a:picLocks noChangeAspect="1"/>
          </p:cNvPicPr>
          <p:nvPr/>
        </p:nvPicPr>
        <p:blipFill>
          <a:blip r:embed="rId3">
            <a:alphaModFix amt="20000"/>
          </a:blip>
          <a:stretch>
            <a:fillRect/>
          </a:stretch>
        </p:blipFill>
        <p:spPr>
          <a:xfrm>
            <a:off x="7219945" y="2736746"/>
            <a:ext cx="4514850" cy="2962275"/>
          </a:xfrm>
          <a:prstGeom prst="rect">
            <a:avLst/>
          </a:prstGeom>
          <a:effectLst>
            <a:softEdge rad="317500"/>
          </a:effectLst>
        </p:spPr>
      </p:pic>
      <p:sp>
        <p:nvSpPr>
          <p:cNvPr id="2" name="Title 1">
            <a:extLst>
              <a:ext uri="{FF2B5EF4-FFF2-40B4-BE49-F238E27FC236}">
                <a16:creationId xmlns:a16="http://schemas.microsoft.com/office/drawing/2014/main" id="{333524B0-D9BB-40DF-A105-40A9ED911C25}"/>
              </a:ext>
            </a:extLst>
          </p:cNvPr>
          <p:cNvSpPr>
            <a:spLocks noGrp="1"/>
          </p:cNvSpPr>
          <p:nvPr>
            <p:ph type="title"/>
          </p:nvPr>
        </p:nvSpPr>
        <p:spPr/>
        <p:txBody>
          <a:bodyPr rtlCol="0">
            <a:normAutofit/>
          </a:bodyPr>
          <a:lstStyle/>
          <a:p>
            <a:pPr fontAlgn="auto">
              <a:spcAft>
                <a:spcPts val="0"/>
              </a:spcAft>
              <a:defRPr/>
            </a:pPr>
            <a:r>
              <a:rPr lang="en-IN" dirty="0">
                <a:solidFill>
                  <a:schemeClr val="accent3">
                    <a:lumMod val="75000"/>
                  </a:schemeClr>
                </a:solidFill>
              </a:rPr>
              <a:t>Project Overview</a:t>
            </a:r>
            <a:endParaRPr lang="en-IN" dirty="0">
              <a:solidFill>
                <a:schemeClr val="tx1">
                  <a:lumMod val="85000"/>
                  <a:lumOff val="15000"/>
                </a:schemeClr>
              </a:solidFill>
            </a:endParaRPr>
          </a:p>
        </p:txBody>
      </p:sp>
      <p:pic>
        <p:nvPicPr>
          <p:cNvPr id="25604" name="Picture 2">
            <a:extLst>
              <a:ext uri="{FF2B5EF4-FFF2-40B4-BE49-F238E27FC236}">
                <a16:creationId xmlns:a16="http://schemas.microsoft.com/office/drawing/2014/main" id="{A4C6B2FC-6699-4E62-9899-39715AC24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125" y="1433513"/>
            <a:ext cx="42068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3">
            <a:extLst>
              <a:ext uri="{FF2B5EF4-FFF2-40B4-BE49-F238E27FC236}">
                <a16:creationId xmlns:a16="http://schemas.microsoft.com/office/drawing/2014/main" id="{BECD6541-94AC-4AA1-8259-9627E3F42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4188" y="1433513"/>
            <a:ext cx="42068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F72FF8A-1D16-40BA-83E2-F5B83444438B}"/>
              </a:ext>
            </a:extLst>
          </p:cNvPr>
          <p:cNvSpPr txBox="1"/>
          <p:nvPr/>
        </p:nvSpPr>
        <p:spPr>
          <a:xfrm>
            <a:off x="1404938" y="2551113"/>
            <a:ext cx="9601200" cy="1785937"/>
          </a:xfrm>
          <a:prstGeom prst="rect">
            <a:avLst/>
          </a:prstGeom>
          <a:noFill/>
        </p:spPr>
        <p:txBody>
          <a:bodyPr>
            <a:spAutoFit/>
          </a:bodyPr>
          <a:lstStyle/>
          <a:p>
            <a:pPr eaLnBrk="1" fontAlgn="auto" hangingPunct="1">
              <a:spcBef>
                <a:spcPts val="0"/>
              </a:spcBef>
              <a:spcAft>
                <a:spcPts val="0"/>
              </a:spcAft>
              <a:defRPr/>
            </a:pPr>
            <a:r>
              <a:rPr lang="en-IN" sz="2000" b="1" dirty="0">
                <a:solidFill>
                  <a:schemeClr val="accent3">
                    <a:lumMod val="75000"/>
                  </a:schemeClr>
                </a:solidFill>
                <a:latin typeface="+mn-lt"/>
              </a:rPr>
              <a:t>Keylogger Detection and Prevention:</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Anti-virus software: </a:t>
            </a:r>
            <a:r>
              <a:rPr lang="en-IN" dirty="0">
                <a:solidFill>
                  <a:schemeClr val="accent1">
                    <a:lumMod val="75000"/>
                  </a:schemeClr>
                </a:solidFill>
                <a:latin typeface="+mn-lt"/>
              </a:rPr>
              <a:t>Detects and removes keyloggers.</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Firewalls: </a:t>
            </a:r>
            <a:r>
              <a:rPr lang="en-IN" dirty="0">
                <a:solidFill>
                  <a:schemeClr val="accent1">
                    <a:lumMod val="75000"/>
                  </a:schemeClr>
                </a:solidFill>
                <a:latin typeface="+mn-lt"/>
              </a:rPr>
              <a:t>Blocks suspicious network traffic.</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Encryption: </a:t>
            </a:r>
            <a:r>
              <a:rPr lang="en-IN" dirty="0">
                <a:solidFill>
                  <a:schemeClr val="accent1">
                    <a:lumMod val="75000"/>
                  </a:schemeClr>
                </a:solidFill>
                <a:latin typeface="+mn-lt"/>
              </a:rPr>
              <a:t>Encrypts keystrokes, making them unreadable to keyloggers.</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Secure input methods: </a:t>
            </a:r>
            <a:r>
              <a:rPr lang="en-IN" dirty="0">
                <a:solidFill>
                  <a:schemeClr val="accent1">
                    <a:lumMod val="75000"/>
                  </a:schemeClr>
                </a:solidFill>
                <a:latin typeface="+mn-lt"/>
              </a:rPr>
              <a:t>Uses alternative input methods, such as on-screen keyboards.</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Regular updates and patches: </a:t>
            </a:r>
            <a:r>
              <a:rPr lang="en-IN" dirty="0">
                <a:solidFill>
                  <a:schemeClr val="accent1">
                    <a:lumMod val="75000"/>
                  </a:schemeClr>
                </a:solidFill>
                <a:latin typeface="+mn-lt"/>
              </a:rPr>
              <a:t>Keeps software and operating systems up-to-date.</a:t>
            </a:r>
          </a:p>
        </p:txBody>
      </p:sp>
      <p:pic>
        <p:nvPicPr>
          <p:cNvPr id="7" name="Graphic 6" descr="Angel face with solid fill with solid fill">
            <a:extLst>
              <a:ext uri="{FF2B5EF4-FFF2-40B4-BE49-F238E27FC236}">
                <a16:creationId xmlns:a16="http://schemas.microsoft.com/office/drawing/2014/main" id="{E3ECE517-4D1C-4F01-A83F-7E4A3990743D}"/>
              </a:ext>
            </a:extLst>
          </p:cNvPr>
          <p:cNvPicPr>
            <a:picLocks noChangeAspect="1"/>
          </p:cNvPicPr>
          <p:nvPr/>
        </p:nvPicPr>
        <p:blipFill>
          <a:blip r:embed="rId5"/>
          <a:stretch>
            <a:fillRect/>
          </a:stretch>
        </p:blipFill>
        <p:spPr>
          <a:xfrm>
            <a:off x="1092200" y="2551113"/>
            <a:ext cx="406400" cy="406400"/>
          </a:xfrm>
          <a:prstGeom prst="rect">
            <a:avLst/>
          </a:prstGeom>
        </p:spPr>
      </p:pic>
      <p:sp>
        <p:nvSpPr>
          <p:cNvPr id="9" name="TextBox 8">
            <a:extLst>
              <a:ext uri="{FF2B5EF4-FFF2-40B4-BE49-F238E27FC236}">
                <a16:creationId xmlns:a16="http://schemas.microsoft.com/office/drawing/2014/main" id="{807BBF82-ACDA-4013-9648-7683FE05F424}"/>
              </a:ext>
            </a:extLst>
          </p:cNvPr>
          <p:cNvSpPr txBox="1"/>
          <p:nvPr/>
        </p:nvSpPr>
        <p:spPr>
          <a:xfrm>
            <a:off x="1404938" y="4537075"/>
            <a:ext cx="9178925" cy="1508125"/>
          </a:xfrm>
          <a:prstGeom prst="rect">
            <a:avLst/>
          </a:prstGeom>
          <a:noFill/>
        </p:spPr>
        <p:txBody>
          <a:bodyPr>
            <a:spAutoFit/>
          </a:bodyPr>
          <a:lstStyle/>
          <a:p>
            <a:pPr eaLnBrk="1" fontAlgn="auto" hangingPunct="1">
              <a:spcBef>
                <a:spcPts val="0"/>
              </a:spcBef>
              <a:spcAft>
                <a:spcPts val="0"/>
              </a:spcAft>
              <a:defRPr/>
            </a:pPr>
            <a:r>
              <a:rPr lang="en-IN" sz="2000" b="1" dirty="0">
                <a:solidFill>
                  <a:schemeClr val="accent3">
                    <a:lumMod val="75000"/>
                  </a:schemeClr>
                </a:solidFill>
                <a:latin typeface="+mn-lt"/>
              </a:rPr>
              <a:t>Keylogger Impact:</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Financial losses:</a:t>
            </a:r>
            <a:r>
              <a:rPr lang="en-IN" dirty="0">
                <a:solidFill>
                  <a:schemeClr val="accent1">
                    <a:lumMod val="75000"/>
                  </a:schemeClr>
                </a:solidFill>
                <a:latin typeface="+mn-lt"/>
              </a:rPr>
              <a:t> Stolen credit card information and financial data.</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Identity theft: </a:t>
            </a:r>
            <a:r>
              <a:rPr lang="en-IN" dirty="0">
                <a:solidFill>
                  <a:schemeClr val="accent1">
                    <a:lumMod val="75000"/>
                  </a:schemeClr>
                </a:solidFill>
                <a:latin typeface="+mn-lt"/>
              </a:rPr>
              <a:t>Stolen personal identifiable information.</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Privacy violations: </a:t>
            </a:r>
            <a:r>
              <a:rPr lang="en-IN" dirty="0">
                <a:solidFill>
                  <a:schemeClr val="accent1">
                    <a:lumMod val="75000"/>
                  </a:schemeClr>
                </a:solidFill>
                <a:latin typeface="+mn-lt"/>
              </a:rPr>
              <a:t>Unauthorized access to sensitive information.</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 System compromise: </a:t>
            </a:r>
            <a:r>
              <a:rPr lang="en-IN" dirty="0">
                <a:solidFill>
                  <a:schemeClr val="accent1">
                    <a:lumMod val="75000"/>
                  </a:schemeClr>
                </a:solidFill>
                <a:latin typeface="+mn-lt"/>
              </a:rPr>
              <a:t>Keyloggers can lead to further system compromise.</a:t>
            </a:r>
          </a:p>
        </p:txBody>
      </p:sp>
      <p:pic>
        <p:nvPicPr>
          <p:cNvPr id="25609" name="Picture 9">
            <a:extLst>
              <a:ext uri="{FF2B5EF4-FFF2-40B4-BE49-F238E27FC236}">
                <a16:creationId xmlns:a16="http://schemas.microsoft.com/office/drawing/2014/main" id="{20E47794-A7B3-4FF6-B8CB-3301C0DDC0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613" y="4521200"/>
            <a:ext cx="40798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297BD-5E5C-4B78-85BA-D4EE85CDEAB1}"/>
              </a:ext>
            </a:extLst>
          </p:cNvPr>
          <p:cNvSpPr>
            <a:spLocks noGrp="1"/>
          </p:cNvSpPr>
          <p:nvPr>
            <p:ph type="title"/>
          </p:nvPr>
        </p:nvSpPr>
        <p:spPr/>
        <p:txBody>
          <a:bodyPr rtlCol="0">
            <a:normAutofit/>
          </a:bodyPr>
          <a:lstStyle/>
          <a:p>
            <a:pPr fontAlgn="auto">
              <a:spcAft>
                <a:spcPts val="0"/>
              </a:spcAft>
              <a:defRPr/>
            </a:pPr>
            <a:r>
              <a:rPr lang="en-IN" dirty="0">
                <a:solidFill>
                  <a:schemeClr val="accent3">
                    <a:lumMod val="75000"/>
                  </a:schemeClr>
                </a:solidFill>
              </a:rPr>
              <a:t>Who are the End Users ?</a:t>
            </a:r>
          </a:p>
        </p:txBody>
      </p:sp>
      <p:sp>
        <p:nvSpPr>
          <p:cNvPr id="4" name="TextBox 3">
            <a:extLst>
              <a:ext uri="{FF2B5EF4-FFF2-40B4-BE49-F238E27FC236}">
                <a16:creationId xmlns:a16="http://schemas.microsoft.com/office/drawing/2014/main" id="{CD718E8F-1012-4E8E-9BD6-DEAFBEC8D626}"/>
              </a:ext>
            </a:extLst>
          </p:cNvPr>
          <p:cNvSpPr txBox="1"/>
          <p:nvPr/>
        </p:nvSpPr>
        <p:spPr>
          <a:xfrm>
            <a:off x="1430338" y="2586038"/>
            <a:ext cx="9382125" cy="2770187"/>
          </a:xfrm>
          <a:prstGeom prst="rect">
            <a:avLst/>
          </a:prstGeom>
          <a:noFill/>
        </p:spPr>
        <p:txBody>
          <a:bodyPr>
            <a:spAutoFit/>
          </a:bodyPr>
          <a:lstStyle/>
          <a:p>
            <a:pPr eaLnBrk="1" fontAlgn="auto" hangingPunct="1">
              <a:spcBef>
                <a:spcPts val="0"/>
              </a:spcBef>
              <a:spcAft>
                <a:spcPts val="0"/>
              </a:spcAft>
              <a:defRPr/>
            </a:pPr>
            <a:endParaRPr lang="en-US" sz="2400" b="1" dirty="0">
              <a:solidFill>
                <a:schemeClr val="accent3">
                  <a:lumMod val="75000"/>
                </a:schemeClr>
              </a:solidFill>
              <a:latin typeface="+mn-lt"/>
            </a:endParaRPr>
          </a:p>
          <a:p>
            <a:pPr eaLnBrk="1" fontAlgn="auto" hangingPunct="1">
              <a:spcBef>
                <a:spcPts val="0"/>
              </a:spcBef>
              <a:spcAft>
                <a:spcPts val="0"/>
              </a:spcAft>
              <a:defRPr/>
            </a:pPr>
            <a:r>
              <a:rPr lang="en-US" sz="2400" b="1" dirty="0">
                <a:solidFill>
                  <a:schemeClr val="accent3">
                    <a:lumMod val="75000"/>
                  </a:schemeClr>
                </a:solidFill>
                <a:latin typeface="+mn-lt"/>
              </a:rPr>
              <a:t>Legitimate End Users:</a:t>
            </a:r>
          </a:p>
          <a:p>
            <a:pPr marL="342900" indent="-342900" eaLnBrk="1" fontAlgn="auto" hangingPunct="1">
              <a:spcBef>
                <a:spcPts val="0"/>
              </a:spcBef>
              <a:spcAft>
                <a:spcPts val="0"/>
              </a:spcAft>
              <a:buFontTx/>
              <a:buAutoNum type="arabicPeriod"/>
              <a:defRPr/>
            </a:pPr>
            <a:r>
              <a:rPr lang="en-US" b="1" dirty="0">
                <a:solidFill>
                  <a:schemeClr val="accent1">
                    <a:lumMod val="75000"/>
                  </a:schemeClr>
                </a:solidFill>
                <a:latin typeface="+mn-lt"/>
              </a:rPr>
              <a:t>IT and Security Teams: </a:t>
            </a:r>
            <a:r>
              <a:rPr lang="en-US" dirty="0">
                <a:solidFill>
                  <a:schemeClr val="accent1">
                    <a:lumMod val="75000"/>
                  </a:schemeClr>
                </a:solidFill>
                <a:latin typeface="+mn-lt"/>
              </a:rPr>
              <a:t>Use keyloggers as a diagnostic tool to </a:t>
            </a:r>
          </a:p>
          <a:p>
            <a:pPr eaLnBrk="1" fontAlgn="auto" hangingPunct="1">
              <a:spcBef>
                <a:spcPts val="0"/>
              </a:spcBef>
              <a:spcAft>
                <a:spcPts val="0"/>
              </a:spcAft>
              <a:defRPr/>
            </a:pPr>
            <a:r>
              <a:rPr lang="en-US" dirty="0">
                <a:solidFill>
                  <a:schemeClr val="accent1">
                    <a:lumMod val="75000"/>
                  </a:schemeClr>
                </a:solidFill>
                <a:latin typeface="+mn-lt"/>
              </a:rPr>
              <a:t>      troubleshoot system issues or monitor user activity for security purposes.</a:t>
            </a:r>
          </a:p>
          <a:p>
            <a:pPr marL="342900" indent="-342900" eaLnBrk="1" fontAlgn="auto" hangingPunct="1">
              <a:spcBef>
                <a:spcPts val="0"/>
              </a:spcBef>
              <a:spcAft>
                <a:spcPts val="0"/>
              </a:spcAft>
              <a:buFontTx/>
              <a:buAutoNum type="arabicPeriod" startAt="2"/>
              <a:defRPr/>
            </a:pPr>
            <a:r>
              <a:rPr lang="en-US" b="1" dirty="0">
                <a:solidFill>
                  <a:schemeClr val="accent1">
                    <a:lumMod val="75000"/>
                  </a:schemeClr>
                </a:solidFill>
                <a:latin typeface="+mn-lt"/>
              </a:rPr>
              <a:t>Parents and Guardians: </a:t>
            </a:r>
            <a:r>
              <a:rPr lang="en-US" dirty="0">
                <a:solidFill>
                  <a:schemeClr val="accent1">
                    <a:lumMod val="75000"/>
                  </a:schemeClr>
                </a:solidFill>
                <a:latin typeface="+mn-lt"/>
              </a:rPr>
              <a:t>Use keyloggers to monitor their children’s </a:t>
            </a:r>
          </a:p>
          <a:p>
            <a:pPr eaLnBrk="1" fontAlgn="auto" hangingPunct="1">
              <a:spcBef>
                <a:spcPts val="0"/>
              </a:spcBef>
              <a:spcAft>
                <a:spcPts val="0"/>
              </a:spcAft>
              <a:defRPr/>
            </a:pPr>
            <a:r>
              <a:rPr lang="en-US" dirty="0">
                <a:solidFill>
                  <a:schemeClr val="accent1">
                    <a:lumMod val="75000"/>
                  </a:schemeClr>
                </a:solidFill>
                <a:latin typeface="+mn-lt"/>
              </a:rPr>
              <a:t>      online activity to ensure their safety and protect them from cyber threats.</a:t>
            </a:r>
          </a:p>
          <a:p>
            <a:pPr marL="342900" indent="-342900" eaLnBrk="1" fontAlgn="auto" hangingPunct="1">
              <a:spcBef>
                <a:spcPts val="0"/>
              </a:spcBef>
              <a:spcAft>
                <a:spcPts val="0"/>
              </a:spcAft>
              <a:buFontTx/>
              <a:buAutoNum type="arabicPeriod" startAt="3"/>
              <a:defRPr/>
            </a:pPr>
            <a:r>
              <a:rPr lang="en-US" b="1" dirty="0">
                <a:solidFill>
                  <a:schemeClr val="accent1">
                    <a:lumMod val="75000"/>
                  </a:schemeClr>
                </a:solidFill>
                <a:latin typeface="+mn-lt"/>
              </a:rPr>
              <a:t>Business Owners: </a:t>
            </a:r>
            <a:r>
              <a:rPr lang="en-US" dirty="0">
                <a:solidFill>
                  <a:schemeClr val="accent1">
                    <a:lumMod val="75000"/>
                  </a:schemeClr>
                </a:solidFill>
                <a:latin typeface="+mn-lt"/>
              </a:rPr>
              <a:t>Use keyloggers to monitor employee activity on </a:t>
            </a:r>
          </a:p>
          <a:p>
            <a:pPr eaLnBrk="1" fontAlgn="auto" hangingPunct="1">
              <a:spcBef>
                <a:spcPts val="0"/>
              </a:spcBef>
              <a:spcAft>
                <a:spcPts val="0"/>
              </a:spcAft>
              <a:defRPr/>
            </a:pPr>
            <a:r>
              <a:rPr lang="en-US" dirty="0">
                <a:solidFill>
                  <a:schemeClr val="accent1">
                    <a:lumMod val="75000"/>
                  </a:schemeClr>
                </a:solidFill>
                <a:latin typeface="+mn-lt"/>
              </a:rPr>
              <a:t>      company devices to ensure productivity and prevent data breaches.</a:t>
            </a:r>
          </a:p>
          <a:p>
            <a:pPr marL="342900" indent="-342900" eaLnBrk="1" fontAlgn="auto" hangingPunct="1">
              <a:spcBef>
                <a:spcPts val="0"/>
              </a:spcBef>
              <a:spcAft>
                <a:spcPts val="0"/>
              </a:spcAft>
              <a:buFontTx/>
              <a:buAutoNum type="arabicPeriod"/>
              <a:defRPr/>
            </a:pPr>
            <a:r>
              <a:rPr lang="en-US" b="1" dirty="0">
                <a:solidFill>
                  <a:schemeClr val="accent1">
                    <a:lumMod val="75000"/>
                  </a:schemeClr>
                </a:solidFill>
                <a:latin typeface="+mn-lt"/>
              </a:rPr>
              <a:t>Law Enforcement: </a:t>
            </a:r>
            <a:r>
              <a:rPr lang="en-US" dirty="0">
                <a:solidFill>
                  <a:schemeClr val="accent1">
                    <a:lumMod val="75000"/>
                  </a:schemeClr>
                </a:solidFill>
                <a:latin typeface="+mn-lt"/>
              </a:rPr>
              <a:t>Use keyloggers as a tool for digital forensics and investigations.</a:t>
            </a:r>
            <a:endParaRPr lang="en-IN" dirty="0">
              <a:solidFill>
                <a:schemeClr val="accent1">
                  <a:lumMod val="75000"/>
                </a:schemeClr>
              </a:solidFill>
              <a:latin typeface="+mn-lt"/>
            </a:endParaRPr>
          </a:p>
        </p:txBody>
      </p:sp>
      <p:pic>
        <p:nvPicPr>
          <p:cNvPr id="6" name="Graphic 5" descr="Graduation cap with solid fill">
            <a:extLst>
              <a:ext uri="{FF2B5EF4-FFF2-40B4-BE49-F238E27FC236}">
                <a16:creationId xmlns:a16="http://schemas.microsoft.com/office/drawing/2014/main" id="{AFC9294C-1E05-40A3-B959-E52E82C51E2D}"/>
              </a:ext>
            </a:extLst>
          </p:cNvPr>
          <p:cNvPicPr>
            <a:picLocks noChangeAspect="1"/>
          </p:cNvPicPr>
          <p:nvPr/>
        </p:nvPicPr>
        <p:blipFill>
          <a:blip r:embed="rId2"/>
          <a:stretch>
            <a:fillRect/>
          </a:stretch>
        </p:blipFill>
        <p:spPr>
          <a:xfrm>
            <a:off x="3005138" y="681038"/>
            <a:ext cx="1287462" cy="952500"/>
          </a:xfrm>
          <a:prstGeom prst="rect">
            <a:avLst/>
          </a:prstGeom>
        </p:spPr>
      </p:pic>
      <p:pic>
        <p:nvPicPr>
          <p:cNvPr id="8" name="Picture 7">
            <a:extLst>
              <a:ext uri="{FF2B5EF4-FFF2-40B4-BE49-F238E27FC236}">
                <a16:creationId xmlns:a16="http://schemas.microsoft.com/office/drawing/2014/main" id="{77B8FE7E-ACB1-4082-9AD9-D7E3BD4B4296}"/>
              </a:ext>
            </a:extLst>
          </p:cNvPr>
          <p:cNvPicPr>
            <a:picLocks noChangeAspect="1"/>
          </p:cNvPicPr>
          <p:nvPr/>
        </p:nvPicPr>
        <p:blipFill rotWithShape="1">
          <a:blip r:embed="rId3">
            <a:alphaModFix/>
          </a:blip>
          <a:srcRect l="249" t="23606" r="2089" b="24729"/>
          <a:stretch/>
        </p:blipFill>
        <p:spPr>
          <a:xfrm flipH="1">
            <a:off x="8153397" y="2586797"/>
            <a:ext cx="3328711" cy="2535536"/>
          </a:xfrm>
          <a:prstGeom prst="rect">
            <a:avLst/>
          </a:prstGeom>
          <a:effectLst>
            <a:softEdge rad="317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D7B2-6393-4441-B7E8-67EAE619B123}"/>
              </a:ext>
            </a:extLst>
          </p:cNvPr>
          <p:cNvSpPr>
            <a:spLocks noGrp="1"/>
          </p:cNvSpPr>
          <p:nvPr>
            <p:ph type="title"/>
          </p:nvPr>
        </p:nvSpPr>
        <p:spPr/>
        <p:txBody>
          <a:bodyPr rtlCol="0">
            <a:normAutofit/>
          </a:bodyPr>
          <a:lstStyle/>
          <a:p>
            <a:pPr fontAlgn="auto">
              <a:spcAft>
                <a:spcPts val="0"/>
              </a:spcAft>
              <a:defRPr/>
            </a:pPr>
            <a:r>
              <a:rPr lang="en-IN" dirty="0">
                <a:solidFill>
                  <a:schemeClr val="accent3">
                    <a:lumMod val="75000"/>
                  </a:schemeClr>
                </a:solidFill>
              </a:rPr>
              <a:t>Who are the End Users ?</a:t>
            </a:r>
            <a:endParaRPr lang="en-IN" dirty="0">
              <a:solidFill>
                <a:schemeClr val="tx1">
                  <a:lumMod val="85000"/>
                  <a:lumOff val="15000"/>
                </a:schemeClr>
              </a:solidFill>
            </a:endParaRPr>
          </a:p>
        </p:txBody>
      </p:sp>
      <p:pic>
        <p:nvPicPr>
          <p:cNvPr id="28675" name="3D Model 4" descr="Ladybug">
            <a:extLst>
              <a:ext uri="{FF2B5EF4-FFF2-40B4-BE49-F238E27FC236}">
                <a16:creationId xmlns:a16="http://schemas.microsoft.com/office/drawing/2014/main" id="{CE6CBF97-07E8-4DAC-954A-5602AD2DE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150" y="566738"/>
            <a:ext cx="841375" cy="97631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10">
            <a:extLst>
              <a:ext uri="{FF2B5EF4-FFF2-40B4-BE49-F238E27FC236}">
                <a16:creationId xmlns:a16="http://schemas.microsoft.com/office/drawing/2014/main" id="{D5CE96B6-8C36-498A-95C3-C34A3DF49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863" y="3049588"/>
            <a:ext cx="42862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06BA29D0-D719-4982-95A5-4BADDE78EDDB}"/>
              </a:ext>
            </a:extLst>
          </p:cNvPr>
          <p:cNvSpPr txBox="1"/>
          <p:nvPr/>
        </p:nvSpPr>
        <p:spPr>
          <a:xfrm>
            <a:off x="4876800" y="2921000"/>
            <a:ext cx="6502400" cy="2586038"/>
          </a:xfrm>
          <a:prstGeom prst="rect">
            <a:avLst/>
          </a:prstGeom>
          <a:noFill/>
        </p:spPr>
        <p:txBody>
          <a:bodyPr>
            <a:spAutoFit/>
          </a:bodyPr>
          <a:lstStyle/>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Hackers and Cybercriminals: </a:t>
            </a:r>
            <a:r>
              <a:rPr lang="en-IN" dirty="0">
                <a:solidFill>
                  <a:schemeClr val="accent1">
                    <a:lumMod val="75000"/>
                  </a:schemeClr>
                </a:solidFill>
                <a:latin typeface="+mn-lt"/>
              </a:rPr>
              <a:t>Use keyloggers to steal sensitive information, such as login credentials, credit card numbers, and personal data.</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Cyber stalkers and Online Predators: </a:t>
            </a:r>
            <a:r>
              <a:rPr lang="en-IN" dirty="0">
                <a:solidFill>
                  <a:schemeClr val="accent1">
                    <a:lumMod val="75000"/>
                  </a:schemeClr>
                </a:solidFill>
                <a:latin typeface="+mn-lt"/>
              </a:rPr>
              <a:t>Use keyloggers to monitor and track their victims' online activity.</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Data Thieves: </a:t>
            </a:r>
            <a:r>
              <a:rPr lang="en-IN" dirty="0">
                <a:solidFill>
                  <a:schemeClr val="accent1">
                    <a:lumMod val="75000"/>
                  </a:schemeClr>
                </a:solidFill>
                <a:latin typeface="+mn-lt"/>
              </a:rPr>
              <a:t>Use keyloggers to steal sensitive business data, intellectual property, or trade secrets.</a:t>
            </a:r>
          </a:p>
          <a:p>
            <a:pPr marL="342900" indent="-342900" eaLnBrk="1" fontAlgn="auto" hangingPunct="1">
              <a:spcBef>
                <a:spcPts val="0"/>
              </a:spcBef>
              <a:spcAft>
                <a:spcPts val="0"/>
              </a:spcAft>
              <a:buFontTx/>
              <a:buAutoNum type="arabicPeriod"/>
              <a:defRPr/>
            </a:pPr>
            <a:r>
              <a:rPr lang="en-IN" b="1" dirty="0">
                <a:solidFill>
                  <a:schemeClr val="accent1">
                    <a:lumMod val="75000"/>
                  </a:schemeClr>
                </a:solidFill>
                <a:latin typeface="+mn-lt"/>
              </a:rPr>
              <a:t>Nation-state Actors: </a:t>
            </a:r>
            <a:r>
              <a:rPr lang="en-IN" dirty="0">
                <a:solidFill>
                  <a:schemeClr val="accent1">
                    <a:lumMod val="75000"/>
                  </a:schemeClr>
                </a:solidFill>
                <a:latin typeface="+mn-lt"/>
              </a:rPr>
              <a:t>Use keyloggers as a tool for espionage and cyber warfare..</a:t>
            </a:r>
          </a:p>
        </p:txBody>
      </p:sp>
      <p:sp>
        <p:nvSpPr>
          <p:cNvPr id="15" name="TextBox 14">
            <a:extLst>
              <a:ext uri="{FF2B5EF4-FFF2-40B4-BE49-F238E27FC236}">
                <a16:creationId xmlns:a16="http://schemas.microsoft.com/office/drawing/2014/main" id="{B7C61F62-4D74-4A00-BC42-92A886CC0CC0}"/>
              </a:ext>
            </a:extLst>
          </p:cNvPr>
          <p:cNvSpPr txBox="1"/>
          <p:nvPr/>
        </p:nvSpPr>
        <p:spPr>
          <a:xfrm>
            <a:off x="1416050" y="2536825"/>
            <a:ext cx="6116638" cy="460375"/>
          </a:xfrm>
          <a:prstGeom prst="rect">
            <a:avLst/>
          </a:prstGeom>
          <a:noFill/>
        </p:spPr>
        <p:txBody>
          <a:bodyPr>
            <a:spAutoFit/>
          </a:bodyPr>
          <a:lstStyle/>
          <a:p>
            <a:pPr eaLnBrk="1" fontAlgn="auto" hangingPunct="1">
              <a:spcBef>
                <a:spcPts val="0"/>
              </a:spcBef>
              <a:spcAft>
                <a:spcPts val="0"/>
              </a:spcAft>
              <a:defRPr/>
            </a:pPr>
            <a:r>
              <a:rPr lang="en-IN" sz="2400" b="1" dirty="0">
                <a:solidFill>
                  <a:schemeClr val="accent3">
                    <a:lumMod val="75000"/>
                  </a:schemeClr>
                </a:solidFill>
                <a:latin typeface="+mn-lt"/>
              </a:rPr>
              <a:t>Malicious End Users: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BBC7-8A9B-4C1B-852F-77AFF5C5FB33}"/>
              </a:ext>
            </a:extLst>
          </p:cNvPr>
          <p:cNvSpPr>
            <a:spLocks noGrp="1"/>
          </p:cNvSpPr>
          <p:nvPr>
            <p:ph type="title"/>
          </p:nvPr>
        </p:nvSpPr>
        <p:spPr/>
        <p:txBody>
          <a:bodyPr rtlCol="0">
            <a:normAutofit/>
          </a:bodyPr>
          <a:lstStyle/>
          <a:p>
            <a:pPr fontAlgn="auto">
              <a:spcAft>
                <a:spcPts val="0"/>
              </a:spcAft>
              <a:defRPr/>
            </a:pPr>
            <a:r>
              <a:rPr lang="en-IN" dirty="0">
                <a:solidFill>
                  <a:schemeClr val="accent3">
                    <a:lumMod val="50000"/>
                  </a:schemeClr>
                </a:solidFill>
              </a:rPr>
              <a:t>Solutions &amp; its Values</a:t>
            </a:r>
          </a:p>
        </p:txBody>
      </p:sp>
      <p:sp>
        <p:nvSpPr>
          <p:cNvPr id="3" name="Content Placeholder 2">
            <a:extLst>
              <a:ext uri="{FF2B5EF4-FFF2-40B4-BE49-F238E27FC236}">
                <a16:creationId xmlns:a16="http://schemas.microsoft.com/office/drawing/2014/main" id="{6D17624A-E42C-4D52-B5EF-C3D6E269D08E}"/>
              </a:ext>
            </a:extLst>
          </p:cNvPr>
          <p:cNvSpPr>
            <a:spLocks noGrp="1"/>
          </p:cNvSpPr>
          <p:nvPr>
            <p:ph sz="half" idx="1"/>
          </p:nvPr>
        </p:nvSpPr>
        <p:spPr>
          <a:xfrm>
            <a:off x="931863" y="2560638"/>
            <a:ext cx="5084762" cy="3309937"/>
          </a:xfrm>
        </p:spPr>
        <p:txBody>
          <a:bodyPr rtlCol="0">
            <a:normAutofit fontScale="55000" lnSpcReduction="20000"/>
          </a:bodyPr>
          <a:lstStyle/>
          <a:p>
            <a:pPr fontAlgn="auto">
              <a:buFont typeface="Arial"/>
              <a:buChar char="•"/>
              <a:defRPr/>
            </a:pPr>
            <a:r>
              <a:rPr lang="en-IN" sz="2900" b="1" dirty="0">
                <a:solidFill>
                  <a:schemeClr val="accent3">
                    <a:lumMod val="50000"/>
                  </a:schemeClr>
                </a:solidFill>
              </a:rPr>
              <a:t>Solutions:</a:t>
            </a:r>
          </a:p>
          <a:p>
            <a:pPr fontAlgn="auto">
              <a:buFont typeface="Arial"/>
              <a:buChar char="•"/>
              <a:defRPr/>
            </a:pPr>
            <a:r>
              <a:rPr lang="en-IN" sz="2500" b="1" dirty="0">
                <a:solidFill>
                  <a:schemeClr val="accent1">
                    <a:lumMod val="75000"/>
                  </a:schemeClr>
                </a:solidFill>
              </a:rPr>
              <a:t>Anti-Keylogger Software: </a:t>
            </a:r>
            <a:r>
              <a:rPr lang="en-IN" sz="2500" dirty="0">
                <a:solidFill>
                  <a:schemeClr val="accent1">
                    <a:lumMod val="75000"/>
                  </a:schemeClr>
                </a:solidFill>
              </a:rPr>
              <a:t>Detects and removes keyloggers, providing real-time protection.</a:t>
            </a:r>
          </a:p>
          <a:p>
            <a:pPr fontAlgn="auto">
              <a:buFont typeface="Arial"/>
              <a:buChar char="•"/>
              <a:defRPr/>
            </a:pPr>
            <a:r>
              <a:rPr lang="en-IN" sz="2500" b="1" dirty="0">
                <a:solidFill>
                  <a:schemeClr val="accent1">
                    <a:lumMod val="75000"/>
                  </a:schemeClr>
                </a:solidFill>
              </a:rPr>
              <a:t>Encryption:</a:t>
            </a:r>
            <a:r>
              <a:rPr lang="en-IN" sz="2500" dirty="0">
                <a:solidFill>
                  <a:schemeClr val="accent1">
                    <a:lumMod val="75000"/>
                  </a:schemeClr>
                </a:solidFill>
              </a:rPr>
              <a:t> Encrypts keystrokes, making them unreadable to keyloggers.</a:t>
            </a:r>
          </a:p>
          <a:p>
            <a:pPr fontAlgn="auto">
              <a:buFont typeface="Arial"/>
              <a:buChar char="•"/>
              <a:defRPr/>
            </a:pPr>
            <a:r>
              <a:rPr lang="en-IN" sz="2500" b="1" dirty="0">
                <a:solidFill>
                  <a:schemeClr val="accent1">
                    <a:lumMod val="75000"/>
                  </a:schemeClr>
                </a:solidFill>
              </a:rPr>
              <a:t>Secure Input Methods:</a:t>
            </a:r>
            <a:r>
              <a:rPr lang="en-IN" sz="2500" dirty="0">
                <a:solidFill>
                  <a:schemeClr val="accent1">
                    <a:lumMod val="75000"/>
                  </a:schemeClr>
                </a:solidFill>
              </a:rPr>
              <a:t> Uses alternative input methods, such as on-screen keyboards.</a:t>
            </a:r>
          </a:p>
          <a:p>
            <a:pPr fontAlgn="auto">
              <a:buFont typeface="Arial"/>
              <a:buChar char="•"/>
              <a:defRPr/>
            </a:pPr>
            <a:r>
              <a:rPr lang="en-IN" sz="2500" b="1" dirty="0" err="1">
                <a:solidFill>
                  <a:schemeClr val="accent1">
                    <a:lumMod val="75000"/>
                  </a:schemeClr>
                </a:solidFill>
              </a:rPr>
              <a:t>Behavioral</a:t>
            </a:r>
            <a:r>
              <a:rPr lang="en-IN" sz="2500" b="1" dirty="0">
                <a:solidFill>
                  <a:schemeClr val="accent1">
                    <a:lumMod val="75000"/>
                  </a:schemeClr>
                </a:solidFill>
              </a:rPr>
              <a:t> Detection:</a:t>
            </a:r>
            <a:r>
              <a:rPr lang="en-IN" sz="2500" dirty="0">
                <a:solidFill>
                  <a:schemeClr val="accent1">
                    <a:lumMod val="75000"/>
                  </a:schemeClr>
                </a:solidFill>
              </a:rPr>
              <a:t> Identifies suspicious </a:t>
            </a:r>
            <a:r>
              <a:rPr lang="en-IN" sz="2500" dirty="0" err="1">
                <a:solidFill>
                  <a:schemeClr val="accent1">
                    <a:lumMod val="75000"/>
                  </a:schemeClr>
                </a:solidFill>
              </a:rPr>
              <a:t>behavior</a:t>
            </a:r>
            <a:r>
              <a:rPr lang="en-IN" sz="2500" dirty="0">
                <a:solidFill>
                  <a:schemeClr val="accent1">
                    <a:lumMod val="75000"/>
                  </a:schemeClr>
                </a:solidFill>
              </a:rPr>
              <a:t>, detecting keyloggers.5. Endpoint Security: Monitors endpoint activity, detecting keyloggers.</a:t>
            </a:r>
          </a:p>
        </p:txBody>
      </p:sp>
      <p:sp>
        <p:nvSpPr>
          <p:cNvPr id="4" name="Content Placeholder 3">
            <a:extLst>
              <a:ext uri="{FF2B5EF4-FFF2-40B4-BE49-F238E27FC236}">
                <a16:creationId xmlns:a16="http://schemas.microsoft.com/office/drawing/2014/main" id="{7A830565-DBA4-40BC-A297-DFD5663E6A2B}"/>
              </a:ext>
            </a:extLst>
          </p:cNvPr>
          <p:cNvSpPr>
            <a:spLocks noGrp="1"/>
          </p:cNvSpPr>
          <p:nvPr>
            <p:ph sz="half" idx="2"/>
          </p:nvPr>
        </p:nvSpPr>
        <p:spPr>
          <a:xfrm>
            <a:off x="6181725" y="2463800"/>
            <a:ext cx="5222875" cy="3690938"/>
          </a:xfrm>
        </p:spPr>
        <p:txBody>
          <a:bodyPr rtlCol="0">
            <a:normAutofit fontScale="55000" lnSpcReduction="20000"/>
          </a:bodyPr>
          <a:lstStyle/>
          <a:p>
            <a:pPr fontAlgn="auto">
              <a:buFont typeface="Arial"/>
              <a:buChar char="•"/>
              <a:defRPr/>
            </a:pPr>
            <a:r>
              <a:rPr lang="en-US" sz="2900" b="1" dirty="0">
                <a:solidFill>
                  <a:schemeClr val="accent3">
                    <a:lumMod val="50000"/>
                  </a:schemeClr>
                </a:solidFill>
              </a:rPr>
              <a:t>Values:</a:t>
            </a:r>
          </a:p>
          <a:p>
            <a:pPr fontAlgn="auto">
              <a:buFont typeface="Arial"/>
              <a:buChar char="•"/>
              <a:defRPr/>
            </a:pPr>
            <a:r>
              <a:rPr lang="en-US" b="1" dirty="0">
                <a:solidFill>
                  <a:schemeClr val="accent1">
                    <a:lumMod val="75000"/>
                  </a:schemeClr>
                </a:solidFill>
              </a:rPr>
              <a:t>Protection of Sensitive Information: </a:t>
            </a:r>
            <a:r>
              <a:rPr lang="en-US" dirty="0">
                <a:solidFill>
                  <a:schemeClr val="accent1">
                    <a:lumMod val="75000"/>
                  </a:schemeClr>
                </a:solidFill>
              </a:rPr>
              <a:t>Prevents theft of sensitive data, such as passwords and credit card numbers.</a:t>
            </a:r>
          </a:p>
          <a:p>
            <a:pPr fontAlgn="auto">
              <a:buFont typeface="Arial"/>
              <a:buChar char="•"/>
              <a:defRPr/>
            </a:pPr>
            <a:r>
              <a:rPr lang="en-US" b="1" dirty="0">
                <a:solidFill>
                  <a:schemeClr val="accent1">
                    <a:lumMod val="75000"/>
                  </a:schemeClr>
                </a:solidFill>
              </a:rPr>
              <a:t>Privacy: </a:t>
            </a:r>
            <a:r>
              <a:rPr lang="en-US" dirty="0">
                <a:solidFill>
                  <a:schemeClr val="accent1">
                    <a:lumMod val="75000"/>
                  </a:schemeClr>
                </a:solidFill>
              </a:rPr>
              <a:t>Ensures users' personal information remains confidential.</a:t>
            </a:r>
          </a:p>
          <a:p>
            <a:pPr fontAlgn="auto">
              <a:buFont typeface="Arial"/>
              <a:buChar char="•"/>
              <a:defRPr/>
            </a:pPr>
            <a:r>
              <a:rPr lang="en-US" b="1" dirty="0">
                <a:solidFill>
                  <a:schemeClr val="accent1">
                    <a:lumMod val="75000"/>
                  </a:schemeClr>
                </a:solidFill>
              </a:rPr>
              <a:t>Security: </a:t>
            </a:r>
            <a:r>
              <a:rPr lang="en-US" dirty="0">
                <a:solidFill>
                  <a:schemeClr val="accent1">
                    <a:lumMod val="75000"/>
                  </a:schemeClr>
                </a:solidFill>
              </a:rPr>
              <a:t>Protects against cyber threats, including keyloggers.</a:t>
            </a:r>
          </a:p>
          <a:p>
            <a:pPr fontAlgn="auto">
              <a:buFont typeface="Arial"/>
              <a:buChar char="•"/>
              <a:defRPr/>
            </a:pPr>
            <a:r>
              <a:rPr lang="en-US" b="1" dirty="0">
                <a:solidFill>
                  <a:schemeClr val="accent1">
                    <a:lumMod val="75000"/>
                  </a:schemeClr>
                </a:solidFill>
              </a:rPr>
              <a:t>Compliance: </a:t>
            </a:r>
            <a:r>
              <a:rPr lang="en-US" dirty="0">
                <a:solidFill>
                  <a:schemeClr val="accent1">
                    <a:lumMod val="75000"/>
                  </a:schemeClr>
                </a:solidFill>
              </a:rPr>
              <a:t>Helps organizations meet regulatory requirements, such as GDPR and HIPAA.</a:t>
            </a:r>
          </a:p>
          <a:p>
            <a:pPr fontAlgn="auto">
              <a:buFont typeface="Arial"/>
              <a:buChar char="•"/>
              <a:defRPr/>
            </a:pPr>
            <a:r>
              <a:rPr lang="en-US" b="1" dirty="0">
                <a:solidFill>
                  <a:schemeClr val="accent1">
                    <a:lumMod val="75000"/>
                  </a:schemeClr>
                </a:solidFill>
              </a:rPr>
              <a:t>Peace of Mind: </a:t>
            </a:r>
            <a:r>
              <a:rPr lang="en-US" dirty="0">
                <a:solidFill>
                  <a:schemeClr val="accent1">
                    <a:lumMod val="75000"/>
                  </a:schemeClr>
                </a:solidFill>
              </a:rPr>
              <a:t>Provides users with confidence in their online security.</a:t>
            </a:r>
          </a:p>
          <a:p>
            <a:pPr fontAlgn="auto">
              <a:buFont typeface="Arial"/>
              <a:buChar char="•"/>
              <a:defRPr/>
            </a:pPr>
            <a:r>
              <a:rPr lang="en-US" b="1" dirty="0">
                <a:solidFill>
                  <a:schemeClr val="accent1">
                    <a:lumMod val="75000"/>
                  </a:schemeClr>
                </a:solidFill>
              </a:rPr>
              <a:t>Incident Response: </a:t>
            </a:r>
            <a:r>
              <a:rPr lang="en-US" dirty="0">
                <a:solidFill>
                  <a:schemeClr val="accent1">
                    <a:lumMod val="75000"/>
                  </a:schemeClr>
                </a:solidFill>
              </a:rPr>
              <a:t>Enables quick response to keylogger attacks, minimizing damage.</a:t>
            </a:r>
          </a:p>
          <a:p>
            <a:pPr fontAlgn="auto">
              <a:buFont typeface="Arial"/>
              <a:buChar char="•"/>
              <a:defRPr/>
            </a:pPr>
            <a:r>
              <a:rPr lang="en-US" b="1" dirty="0">
                <a:solidFill>
                  <a:schemeClr val="accent1">
                    <a:lumMod val="75000"/>
                  </a:schemeClr>
                </a:solidFill>
              </a:rPr>
              <a:t>Cost Savings: </a:t>
            </a:r>
            <a:r>
              <a:rPr lang="en-US" dirty="0">
                <a:solidFill>
                  <a:schemeClr val="accent1">
                    <a:lumMod val="75000"/>
                  </a:schemeClr>
                </a:solidFill>
              </a:rPr>
              <a:t>Reduces financial losses resulting from keylogger attacks.8. System Integrity: Preserves system integrity, preventing keyloggers from compromising security.</a:t>
            </a:r>
            <a:endParaRPr lang="en-IN" dirty="0">
              <a:solidFill>
                <a:schemeClr val="accent1">
                  <a:lumMod val="75000"/>
                </a:schemeClr>
              </a:solidFill>
            </a:endParaRPr>
          </a:p>
        </p:txBody>
      </p:sp>
      <p:pic>
        <p:nvPicPr>
          <p:cNvPr id="30725" name="Picture 5">
            <a:extLst>
              <a:ext uri="{FF2B5EF4-FFF2-40B4-BE49-F238E27FC236}">
                <a16:creationId xmlns:a16="http://schemas.microsoft.com/office/drawing/2014/main" id="{9552B3A0-83DB-44D8-A30B-3A379B10C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700" y="417513"/>
            <a:ext cx="231775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920</TotalTime>
  <Words>1164</Words>
  <Application>Microsoft Office PowerPoint</Application>
  <PresentationFormat>Widescreen</PresentationFormat>
  <Paragraphs>99</Paragraphs>
  <Slides>11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STKaiti</vt:lpstr>
      <vt:lpstr>Arial</vt:lpstr>
      <vt:lpstr>Calibri</vt:lpstr>
      <vt:lpstr>Garamond</vt:lpstr>
      <vt:lpstr>Tempus Sans ITC</vt:lpstr>
      <vt:lpstr>Times New Roman</vt:lpstr>
      <vt:lpstr>Wingdings</vt:lpstr>
      <vt:lpstr>Organic</vt:lpstr>
      <vt:lpstr>     Thirumalasetty Luhith  Paul      </vt:lpstr>
      <vt:lpstr>     KEYLOGGER </vt:lpstr>
      <vt:lpstr>AGENDA</vt:lpstr>
      <vt:lpstr>Problem Statement</vt:lpstr>
      <vt:lpstr>Project Overview</vt:lpstr>
      <vt:lpstr>Project Overview</vt:lpstr>
      <vt:lpstr>Who are the End Users ?</vt:lpstr>
      <vt:lpstr>Who are the End Users ?</vt:lpstr>
      <vt:lpstr>Solutions &amp; its Values</vt:lpstr>
      <vt:lpstr>  Modelling</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Thirumalasetty Luhith  Paul      </dc:title>
  <dc:creator>luhiththirumalasetty@gmail.com</dc:creator>
  <cp:lastModifiedBy>luhiththirumalasetty@gmail.com</cp:lastModifiedBy>
  <cp:revision>2</cp:revision>
  <dcterms:created xsi:type="dcterms:W3CDTF">2024-06-13T14:36:45Z</dcterms:created>
  <dcterms:modified xsi:type="dcterms:W3CDTF">2024-06-15T06:47:38Z</dcterms:modified>
</cp:coreProperties>
</file>